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4"/>
  </p:sldMasterIdLst>
  <p:notesMasterIdLst>
    <p:notesMasterId r:id="rId10"/>
  </p:notesMasterIdLst>
  <p:handoutMasterIdLst>
    <p:handoutMasterId r:id="rId11"/>
  </p:handoutMasterIdLst>
  <p:sldIdLst>
    <p:sldId id="256" r:id="rId5"/>
    <p:sldId id="4828" r:id="rId6"/>
    <p:sldId id="4829" r:id="rId7"/>
    <p:sldId id="4847" r:id="rId8"/>
    <p:sldId id="3431" r:id="rId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280"/>
    <a:srgbClr val="8B103E"/>
    <a:srgbClr val="9BBB59"/>
    <a:srgbClr val="25909A"/>
    <a:srgbClr val="F2F2F2"/>
    <a:srgbClr val="F79646"/>
    <a:srgbClr val="4F81BD"/>
    <a:srgbClr val="C0504D"/>
    <a:srgbClr val="D38C8B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04F2E-3F0F-48E6-A795-C7DD0F3735DB}" v="1" dt="2023-02-23T17:32:56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70" autoAdjust="0"/>
  </p:normalViewPr>
  <p:slideViewPr>
    <p:cSldViewPr snapToGrid="0">
      <p:cViewPr varScale="1">
        <p:scale>
          <a:sx n="179" d="100"/>
          <a:sy n="179" d="100"/>
        </p:scale>
        <p:origin x="353" y="8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70"/>
    </p:cViewPr>
  </p:sorterViewPr>
  <p:notesViewPr>
    <p:cSldViewPr snapToGrid="0">
      <p:cViewPr varScale="1">
        <p:scale>
          <a:sx n="122" d="100"/>
          <a:sy n="122" d="100"/>
        </p:scale>
        <p:origin x="49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ney, Philip J" userId="c9c6b563-d809-4aca-9bd2-7cb324360c23" providerId="ADAL" clId="{08404F2E-3F0F-48E6-A795-C7DD0F3735DB}"/>
    <pc:docChg chg="addSld delSld modSld">
      <pc:chgData name="Swaney, Philip J" userId="c9c6b563-d809-4aca-9bd2-7cb324360c23" providerId="ADAL" clId="{08404F2E-3F0F-48E6-A795-C7DD0F3735DB}" dt="2023-02-23T17:32:59.330" v="1" actId="2696"/>
      <pc:docMkLst>
        <pc:docMk/>
      </pc:docMkLst>
      <pc:sldChg chg="del">
        <pc:chgData name="Swaney, Philip J" userId="c9c6b563-d809-4aca-9bd2-7cb324360c23" providerId="ADAL" clId="{08404F2E-3F0F-48E6-A795-C7DD0F3735DB}" dt="2023-02-23T17:32:59.330" v="1" actId="2696"/>
        <pc:sldMkLst>
          <pc:docMk/>
          <pc:sldMk cId="719476222" sldId="4831"/>
        </pc:sldMkLst>
      </pc:sldChg>
      <pc:sldChg chg="add">
        <pc:chgData name="Swaney, Philip J" userId="c9c6b563-d809-4aca-9bd2-7cb324360c23" providerId="ADAL" clId="{08404F2E-3F0F-48E6-A795-C7DD0F3735DB}" dt="2023-02-23T17:32:56.109" v="0"/>
        <pc:sldMkLst>
          <pc:docMk/>
          <pc:sldMk cId="3184657910" sldId="4847"/>
        </pc:sldMkLst>
      </pc:sldChg>
    </pc:docChg>
  </pc:docChgLst>
  <pc:docChgLst>
    <pc:chgData name="Swaney, Philip J" userId="c9c6b563-d809-4aca-9bd2-7cb324360c23" providerId="ADAL" clId="{7CE60D9E-2BAD-4F35-8858-9242BEBE4853}"/>
    <pc:docChg chg="undo custSel addSld delSld modSld sldOrd">
      <pc:chgData name="Swaney, Philip J" userId="c9c6b563-d809-4aca-9bd2-7cb324360c23" providerId="ADAL" clId="{7CE60D9E-2BAD-4F35-8858-9242BEBE4853}" dt="2022-10-13T17:52:54.749" v="394" actId="20577"/>
      <pc:docMkLst>
        <pc:docMk/>
      </pc:docMkLst>
      <pc:sldChg chg="addSp delSp modSp mod modAnim">
        <pc:chgData name="Swaney, Philip J" userId="c9c6b563-d809-4aca-9bd2-7cb324360c23" providerId="ADAL" clId="{7CE60D9E-2BAD-4F35-8858-9242BEBE4853}" dt="2022-10-11T20:15:43.443" v="32" actId="14100"/>
        <pc:sldMkLst>
          <pc:docMk/>
          <pc:sldMk cId="1175391072" sldId="375"/>
        </pc:sldMkLst>
        <pc:spChg chg="mod">
          <ac:chgData name="Swaney, Philip J" userId="c9c6b563-d809-4aca-9bd2-7cb324360c23" providerId="ADAL" clId="{7CE60D9E-2BAD-4F35-8858-9242BEBE4853}" dt="2022-10-11T20:15:43.443" v="32" actId="14100"/>
          <ac:spMkLst>
            <pc:docMk/>
            <pc:sldMk cId="1175391072" sldId="375"/>
            <ac:spMk id="5124" creationId="{00000000-0000-0000-0000-000000000000}"/>
          </ac:spMkLst>
        </pc:spChg>
        <pc:picChg chg="add mod">
          <ac:chgData name="Swaney, Philip J" userId="c9c6b563-d809-4aca-9bd2-7cb324360c23" providerId="ADAL" clId="{7CE60D9E-2BAD-4F35-8858-9242BEBE4853}" dt="2022-10-11T20:15:34.546" v="31"/>
          <ac:picMkLst>
            <pc:docMk/>
            <pc:sldMk cId="1175391072" sldId="375"/>
            <ac:picMk id="5" creationId="{FC5308A0-777E-EDE5-E368-18F87DBE1998}"/>
          </ac:picMkLst>
        </pc:picChg>
        <pc:picChg chg="del">
          <ac:chgData name="Swaney, Philip J" userId="c9c6b563-d809-4aca-9bd2-7cb324360c23" providerId="ADAL" clId="{7CE60D9E-2BAD-4F35-8858-9242BEBE4853}" dt="2022-10-11T20:14:59.258" v="24" actId="21"/>
          <ac:picMkLst>
            <pc:docMk/>
            <pc:sldMk cId="1175391072" sldId="375"/>
            <ac:picMk id="7" creationId="{3F9B6391-94FC-4572-A600-755CB356B137}"/>
          </ac:picMkLst>
        </pc:picChg>
        <pc:picChg chg="add mod">
          <ac:chgData name="Swaney, Philip J" userId="c9c6b563-d809-4aca-9bd2-7cb324360c23" providerId="ADAL" clId="{7CE60D9E-2BAD-4F35-8858-9242BEBE4853}" dt="2022-10-11T20:15:34.546" v="31"/>
          <ac:picMkLst>
            <pc:docMk/>
            <pc:sldMk cId="1175391072" sldId="375"/>
            <ac:picMk id="8" creationId="{5D6DAE2A-5CBC-C5BA-9508-92DD9A767330}"/>
          </ac:picMkLst>
        </pc:picChg>
        <pc:picChg chg="add mod">
          <ac:chgData name="Swaney, Philip J" userId="c9c6b563-d809-4aca-9bd2-7cb324360c23" providerId="ADAL" clId="{7CE60D9E-2BAD-4F35-8858-9242BEBE4853}" dt="2022-10-11T20:15:34.546" v="31"/>
          <ac:picMkLst>
            <pc:docMk/>
            <pc:sldMk cId="1175391072" sldId="375"/>
            <ac:picMk id="9" creationId="{988B8855-5686-9747-98C7-F92CE317DCDB}"/>
          </ac:picMkLst>
        </pc:picChg>
      </pc:sldChg>
      <pc:sldChg chg="addSp modSp mod">
        <pc:chgData name="Swaney, Philip J" userId="c9c6b563-d809-4aca-9bd2-7cb324360c23" providerId="ADAL" clId="{7CE60D9E-2BAD-4F35-8858-9242BEBE4853}" dt="2022-10-11T20:15:06.991" v="26" actId="14100"/>
        <pc:sldMkLst>
          <pc:docMk/>
          <pc:sldMk cId="148615881" sldId="376"/>
        </pc:sldMkLst>
        <pc:spChg chg="mod">
          <ac:chgData name="Swaney, Philip J" userId="c9c6b563-d809-4aca-9bd2-7cb324360c23" providerId="ADAL" clId="{7CE60D9E-2BAD-4F35-8858-9242BEBE4853}" dt="2022-10-11T20:15:06.991" v="26" actId="14100"/>
          <ac:spMkLst>
            <pc:docMk/>
            <pc:sldMk cId="148615881" sldId="376"/>
            <ac:spMk id="5124" creationId="{00000000-0000-0000-0000-000000000000}"/>
          </ac:spMkLst>
        </pc:spChg>
        <pc:picChg chg="add mod">
          <ac:chgData name="Swaney, Philip J" userId="c9c6b563-d809-4aca-9bd2-7cb324360c23" providerId="ADAL" clId="{7CE60D9E-2BAD-4F35-8858-9242BEBE4853}" dt="2022-10-11T20:15:00.718" v="25"/>
          <ac:picMkLst>
            <pc:docMk/>
            <pc:sldMk cId="148615881" sldId="376"/>
            <ac:picMk id="4" creationId="{7CDC50EF-AFB0-6AB4-DE96-CC588154ED20}"/>
          </ac:picMkLst>
        </pc:picChg>
      </pc:sldChg>
      <pc:sldChg chg="addSp delSp modSp mod">
        <pc:chgData name="Swaney, Philip J" userId="c9c6b563-d809-4aca-9bd2-7cb324360c23" providerId="ADAL" clId="{7CE60D9E-2BAD-4F35-8858-9242BEBE4853}" dt="2022-10-13T17:50:20.649" v="308" actId="1035"/>
        <pc:sldMkLst>
          <pc:docMk/>
          <pc:sldMk cId="2314171199" sldId="607"/>
        </pc:sldMkLst>
        <pc:graphicFrameChg chg="add del mod">
          <ac:chgData name="Swaney, Philip J" userId="c9c6b563-d809-4aca-9bd2-7cb324360c23" providerId="ADAL" clId="{7CE60D9E-2BAD-4F35-8858-9242BEBE4853}" dt="2022-10-13T17:50:20.649" v="308" actId="1035"/>
          <ac:graphicFrameMkLst>
            <pc:docMk/>
            <pc:sldMk cId="2314171199" sldId="607"/>
            <ac:graphicFrameMk id="4" creationId="{27497EA7-09B2-45A8-92B0-5F52C19EA840}"/>
          </ac:graphicFrameMkLst>
        </pc:graphicFrameChg>
      </pc:sldChg>
      <pc:sldChg chg="modSp mod">
        <pc:chgData name="Swaney, Philip J" userId="c9c6b563-d809-4aca-9bd2-7cb324360c23" providerId="ADAL" clId="{7CE60D9E-2BAD-4F35-8858-9242BEBE4853}" dt="2022-10-13T17:50:51.527" v="348" actId="1038"/>
        <pc:sldMkLst>
          <pc:docMk/>
          <pc:sldMk cId="3437928310" sldId="3090"/>
        </pc:sldMkLst>
        <pc:spChg chg="mod">
          <ac:chgData name="Swaney, Philip J" userId="c9c6b563-d809-4aca-9bd2-7cb324360c23" providerId="ADAL" clId="{7CE60D9E-2BAD-4F35-8858-9242BEBE4853}" dt="2022-10-13T17:50:51.527" v="348" actId="1038"/>
          <ac:spMkLst>
            <pc:docMk/>
            <pc:sldMk cId="3437928310" sldId="3090"/>
            <ac:spMk id="9" creationId="{E2DB3751-48CF-4CBA-8FC4-473FBF174F3F}"/>
          </ac:spMkLst>
        </pc:spChg>
        <pc:grpChg chg="mod">
          <ac:chgData name="Swaney, Philip J" userId="c9c6b563-d809-4aca-9bd2-7cb324360c23" providerId="ADAL" clId="{7CE60D9E-2BAD-4F35-8858-9242BEBE4853}" dt="2022-10-13T17:50:32.335" v="341" actId="1037"/>
          <ac:grpSpMkLst>
            <pc:docMk/>
            <pc:sldMk cId="3437928310" sldId="3090"/>
            <ac:grpSpMk id="4" creationId="{9965C6B1-AA55-44D8-8F3E-8F51FD31D64B}"/>
          </ac:grpSpMkLst>
        </pc:grpChg>
        <pc:graphicFrameChg chg="mod">
          <ac:chgData name="Swaney, Philip J" userId="c9c6b563-d809-4aca-9bd2-7cb324360c23" providerId="ADAL" clId="{7CE60D9E-2BAD-4F35-8858-9242BEBE4853}" dt="2022-10-13T17:50:32.335" v="341" actId="1037"/>
          <ac:graphicFrameMkLst>
            <pc:docMk/>
            <pc:sldMk cId="3437928310" sldId="3090"/>
            <ac:graphicFrameMk id="8" creationId="{4F6AF5C4-4CC0-4676-82D7-29CC44B4D4E6}"/>
          </ac:graphicFrameMkLst>
        </pc:graphicFrameChg>
      </pc:sldChg>
      <pc:sldChg chg="modSp mod">
        <pc:chgData name="Swaney, Philip J" userId="c9c6b563-d809-4aca-9bd2-7cb324360c23" providerId="ADAL" clId="{7CE60D9E-2BAD-4F35-8858-9242BEBE4853}" dt="2022-10-13T16:45:31.090" v="49" actId="20577"/>
        <pc:sldMkLst>
          <pc:docMk/>
          <pc:sldMk cId="247186576" sldId="3098"/>
        </pc:sldMkLst>
        <pc:spChg chg="mod">
          <ac:chgData name="Swaney, Philip J" userId="c9c6b563-d809-4aca-9bd2-7cb324360c23" providerId="ADAL" clId="{7CE60D9E-2BAD-4F35-8858-9242BEBE4853}" dt="2022-10-13T16:45:31.090" v="49" actId="20577"/>
          <ac:spMkLst>
            <pc:docMk/>
            <pc:sldMk cId="247186576" sldId="3098"/>
            <ac:spMk id="2" creationId="{EFAF8ED2-141C-4C61-AC9D-101538255B14}"/>
          </ac:spMkLst>
        </pc:spChg>
      </pc:sldChg>
      <pc:sldChg chg="modSp mod">
        <pc:chgData name="Swaney, Philip J" userId="c9c6b563-d809-4aca-9bd2-7cb324360c23" providerId="ADAL" clId="{7CE60D9E-2BAD-4F35-8858-9242BEBE4853}" dt="2022-10-13T16:48:35.096" v="70" actId="20577"/>
        <pc:sldMkLst>
          <pc:docMk/>
          <pc:sldMk cId="1039359509" sldId="3099"/>
        </pc:sldMkLst>
        <pc:spChg chg="mod">
          <ac:chgData name="Swaney, Philip J" userId="c9c6b563-d809-4aca-9bd2-7cb324360c23" providerId="ADAL" clId="{7CE60D9E-2BAD-4F35-8858-9242BEBE4853}" dt="2022-10-13T16:48:35.096" v="70" actId="20577"/>
          <ac:spMkLst>
            <pc:docMk/>
            <pc:sldMk cId="1039359509" sldId="3099"/>
            <ac:spMk id="4" creationId="{669AF822-D727-4A5A-A206-75609488436F}"/>
          </ac:spMkLst>
        </pc:spChg>
      </pc:sldChg>
      <pc:sldChg chg="modSp mod">
        <pc:chgData name="Swaney, Philip J" userId="c9c6b563-d809-4aca-9bd2-7cb324360c23" providerId="ADAL" clId="{7CE60D9E-2BAD-4F35-8858-9242BEBE4853}" dt="2022-10-13T16:47:39.155" v="59" actId="20577"/>
        <pc:sldMkLst>
          <pc:docMk/>
          <pc:sldMk cId="2614795597" sldId="3100"/>
        </pc:sldMkLst>
        <pc:spChg chg="mod">
          <ac:chgData name="Swaney, Philip J" userId="c9c6b563-d809-4aca-9bd2-7cb324360c23" providerId="ADAL" clId="{7CE60D9E-2BAD-4F35-8858-9242BEBE4853}" dt="2022-10-13T16:47:39.155" v="59" actId="20577"/>
          <ac:spMkLst>
            <pc:docMk/>
            <pc:sldMk cId="2614795597" sldId="3100"/>
            <ac:spMk id="4" creationId="{F1CAFCD8-0C78-4B23-A993-E59BD7C76577}"/>
          </ac:spMkLst>
        </pc:spChg>
      </pc:sldChg>
      <pc:sldChg chg="modSp mod">
        <pc:chgData name="Swaney, Philip J" userId="c9c6b563-d809-4aca-9bd2-7cb324360c23" providerId="ADAL" clId="{7CE60D9E-2BAD-4F35-8858-9242BEBE4853}" dt="2022-10-13T16:48:11.829" v="67" actId="20577"/>
        <pc:sldMkLst>
          <pc:docMk/>
          <pc:sldMk cId="3533460328" sldId="3102"/>
        </pc:sldMkLst>
        <pc:spChg chg="mod">
          <ac:chgData name="Swaney, Philip J" userId="c9c6b563-d809-4aca-9bd2-7cb324360c23" providerId="ADAL" clId="{7CE60D9E-2BAD-4F35-8858-9242BEBE4853}" dt="2022-10-13T16:48:11.829" v="67" actId="20577"/>
          <ac:spMkLst>
            <pc:docMk/>
            <pc:sldMk cId="3533460328" sldId="3102"/>
            <ac:spMk id="4" creationId="{F46A1676-1749-4D2E-9D9D-BDCF81BBF079}"/>
          </ac:spMkLst>
        </pc:spChg>
      </pc:sldChg>
      <pc:sldChg chg="modSp mod">
        <pc:chgData name="Swaney, Philip J" userId="c9c6b563-d809-4aca-9bd2-7cb324360c23" providerId="ADAL" clId="{7CE60D9E-2BAD-4F35-8858-9242BEBE4853}" dt="2022-10-13T16:47:43.552" v="61" actId="20577"/>
        <pc:sldMkLst>
          <pc:docMk/>
          <pc:sldMk cId="334521059" sldId="3104"/>
        </pc:sldMkLst>
        <pc:spChg chg="mod">
          <ac:chgData name="Swaney, Philip J" userId="c9c6b563-d809-4aca-9bd2-7cb324360c23" providerId="ADAL" clId="{7CE60D9E-2BAD-4F35-8858-9242BEBE4853}" dt="2022-10-13T16:47:43.552" v="61" actId="20577"/>
          <ac:spMkLst>
            <pc:docMk/>
            <pc:sldMk cId="334521059" sldId="3104"/>
            <ac:spMk id="4" creationId="{F1CAFCD8-0C78-4B23-A993-E59BD7C76577}"/>
          </ac:spMkLst>
        </pc:spChg>
      </pc:sldChg>
      <pc:sldChg chg="modSp mod">
        <pc:chgData name="Swaney, Philip J" userId="c9c6b563-d809-4aca-9bd2-7cb324360c23" providerId="ADAL" clId="{7CE60D9E-2BAD-4F35-8858-9242BEBE4853}" dt="2022-10-13T16:47:46.854" v="63" actId="20577"/>
        <pc:sldMkLst>
          <pc:docMk/>
          <pc:sldMk cId="315383436" sldId="3105"/>
        </pc:sldMkLst>
        <pc:spChg chg="mod">
          <ac:chgData name="Swaney, Philip J" userId="c9c6b563-d809-4aca-9bd2-7cb324360c23" providerId="ADAL" clId="{7CE60D9E-2BAD-4F35-8858-9242BEBE4853}" dt="2022-10-13T16:47:46.854" v="63" actId="20577"/>
          <ac:spMkLst>
            <pc:docMk/>
            <pc:sldMk cId="315383436" sldId="3105"/>
            <ac:spMk id="4" creationId="{F1CAFCD8-0C78-4B23-A993-E59BD7C76577}"/>
          </ac:spMkLst>
        </pc:spChg>
      </pc:sldChg>
      <pc:sldChg chg="modSp mod">
        <pc:chgData name="Swaney, Philip J" userId="c9c6b563-d809-4aca-9bd2-7cb324360c23" providerId="ADAL" clId="{7CE60D9E-2BAD-4F35-8858-9242BEBE4853}" dt="2022-10-13T16:47:50.052" v="65" actId="20577"/>
        <pc:sldMkLst>
          <pc:docMk/>
          <pc:sldMk cId="1712598940" sldId="3106"/>
        </pc:sldMkLst>
        <pc:spChg chg="mod">
          <ac:chgData name="Swaney, Philip J" userId="c9c6b563-d809-4aca-9bd2-7cb324360c23" providerId="ADAL" clId="{7CE60D9E-2BAD-4F35-8858-9242BEBE4853}" dt="2022-10-13T16:47:50.052" v="65" actId="20577"/>
          <ac:spMkLst>
            <pc:docMk/>
            <pc:sldMk cId="1712598940" sldId="3106"/>
            <ac:spMk id="4" creationId="{F1CAFCD8-0C78-4B23-A993-E59BD7C76577}"/>
          </ac:spMkLst>
        </pc:spChg>
      </pc:sldChg>
      <pc:sldChg chg="addSp delSp modSp mod">
        <pc:chgData name="Swaney, Philip J" userId="c9c6b563-d809-4aca-9bd2-7cb324360c23" providerId="ADAL" clId="{7CE60D9E-2BAD-4F35-8858-9242BEBE4853}" dt="2022-10-13T16:47:06.963" v="57"/>
        <pc:sldMkLst>
          <pc:docMk/>
          <pc:sldMk cId="1602451324" sldId="3107"/>
        </pc:sldMkLst>
        <pc:spChg chg="mod">
          <ac:chgData name="Swaney, Philip J" userId="c9c6b563-d809-4aca-9bd2-7cb324360c23" providerId="ADAL" clId="{7CE60D9E-2BAD-4F35-8858-9242BEBE4853}" dt="2022-10-13T16:45:35.772" v="51" actId="20577"/>
          <ac:spMkLst>
            <pc:docMk/>
            <pc:sldMk cId="1602451324" sldId="3107"/>
            <ac:spMk id="2" creationId="{EFAF8ED2-141C-4C61-AC9D-101538255B14}"/>
          </ac:spMkLst>
        </pc:spChg>
        <pc:spChg chg="add del mod">
          <ac:chgData name="Swaney, Philip J" userId="c9c6b563-d809-4aca-9bd2-7cb324360c23" providerId="ADAL" clId="{7CE60D9E-2BAD-4F35-8858-9242BEBE4853}" dt="2022-10-13T16:47:06.562" v="56" actId="478"/>
          <ac:spMkLst>
            <pc:docMk/>
            <pc:sldMk cId="1602451324" sldId="3107"/>
            <ac:spMk id="4" creationId="{716B33BA-89DB-B210-2DD4-38A2C3F3E498}"/>
          </ac:spMkLst>
        </pc:spChg>
        <pc:spChg chg="del">
          <ac:chgData name="Swaney, Philip J" userId="c9c6b563-d809-4aca-9bd2-7cb324360c23" providerId="ADAL" clId="{7CE60D9E-2BAD-4F35-8858-9242BEBE4853}" dt="2022-10-13T16:47:05.443" v="55" actId="478"/>
          <ac:spMkLst>
            <pc:docMk/>
            <pc:sldMk cId="1602451324" sldId="3107"/>
            <ac:spMk id="7" creationId="{0F492EAE-7364-4C8B-A85B-17C15000D2DA}"/>
          </ac:spMkLst>
        </pc:spChg>
        <pc:spChg chg="add mod">
          <ac:chgData name="Swaney, Philip J" userId="c9c6b563-d809-4aca-9bd2-7cb324360c23" providerId="ADAL" clId="{7CE60D9E-2BAD-4F35-8858-9242BEBE4853}" dt="2022-10-13T16:47:06.963" v="57"/>
          <ac:spMkLst>
            <pc:docMk/>
            <pc:sldMk cId="1602451324" sldId="3107"/>
            <ac:spMk id="8" creationId="{306D8865-A043-F3E2-BA74-49153FB54B3D}"/>
          </ac:spMkLst>
        </pc:spChg>
      </pc:sldChg>
      <pc:sldChg chg="addSp modSp mod">
        <pc:chgData name="Swaney, Philip J" userId="c9c6b563-d809-4aca-9bd2-7cb324360c23" providerId="ADAL" clId="{7CE60D9E-2BAD-4F35-8858-9242BEBE4853}" dt="2022-10-13T16:51:07.441" v="164" actId="207"/>
        <pc:sldMkLst>
          <pc:docMk/>
          <pc:sldMk cId="1513004129" sldId="3108"/>
        </pc:sldMkLst>
        <pc:spChg chg="add mod">
          <ac:chgData name="Swaney, Philip J" userId="c9c6b563-d809-4aca-9bd2-7cb324360c23" providerId="ADAL" clId="{7CE60D9E-2BAD-4F35-8858-9242BEBE4853}" dt="2022-10-13T16:51:07.441" v="164" actId="207"/>
          <ac:spMkLst>
            <pc:docMk/>
            <pc:sldMk cId="1513004129" sldId="3108"/>
            <ac:spMk id="2" creationId="{10F09FAB-F29A-BD1F-7072-9BD101221033}"/>
          </ac:spMkLst>
        </pc:spChg>
      </pc:sldChg>
      <pc:sldChg chg="addSp modSp mod ord modShow">
        <pc:chgData name="Swaney, Philip J" userId="c9c6b563-d809-4aca-9bd2-7cb324360c23" providerId="ADAL" clId="{7CE60D9E-2BAD-4F35-8858-9242BEBE4853}" dt="2022-10-13T17:52:54.749" v="394" actId="20577"/>
        <pc:sldMkLst>
          <pc:docMk/>
          <pc:sldMk cId="481170737" sldId="3257"/>
        </pc:sldMkLst>
        <pc:spChg chg="add mod">
          <ac:chgData name="Swaney, Philip J" userId="c9c6b563-d809-4aca-9bd2-7cb324360c23" providerId="ADAL" clId="{7CE60D9E-2BAD-4F35-8858-9242BEBE4853}" dt="2022-10-13T17:52:54.749" v="394" actId="20577"/>
          <ac:spMkLst>
            <pc:docMk/>
            <pc:sldMk cId="481170737" sldId="3257"/>
            <ac:spMk id="4" creationId="{664AA6B5-02DF-65DE-67ED-957BA4CA3B9F}"/>
          </ac:spMkLst>
        </pc:spChg>
      </pc:sldChg>
      <pc:sldChg chg="modSp mod ord">
        <pc:chgData name="Swaney, Philip J" userId="c9c6b563-d809-4aca-9bd2-7cb324360c23" providerId="ADAL" clId="{7CE60D9E-2BAD-4F35-8858-9242BEBE4853}" dt="2022-10-13T16:44:44.701" v="47" actId="20577"/>
        <pc:sldMkLst>
          <pc:docMk/>
          <pc:sldMk cId="3176030127" sldId="3298"/>
        </pc:sldMkLst>
        <pc:spChg chg="mod">
          <ac:chgData name="Swaney, Philip J" userId="c9c6b563-d809-4aca-9bd2-7cb324360c23" providerId="ADAL" clId="{7CE60D9E-2BAD-4F35-8858-9242BEBE4853}" dt="2022-10-13T16:44:44.701" v="47" actId="20577"/>
          <ac:spMkLst>
            <pc:docMk/>
            <pc:sldMk cId="3176030127" sldId="3298"/>
            <ac:spMk id="36" creationId="{AD7B7EFB-9E9D-4E16-A79D-0A71D13658CD}"/>
          </ac:spMkLst>
        </pc:spChg>
      </pc:sldChg>
      <pc:sldChg chg="del">
        <pc:chgData name="Swaney, Philip J" userId="c9c6b563-d809-4aca-9bd2-7cb324360c23" providerId="ADAL" clId="{7CE60D9E-2BAD-4F35-8858-9242BEBE4853}" dt="2022-10-13T16:44:37.893" v="38" actId="2696"/>
        <pc:sldMkLst>
          <pc:docMk/>
          <pc:sldMk cId="3323544471" sldId="4793"/>
        </pc:sldMkLst>
      </pc:sldChg>
      <pc:sldChg chg="addSp modSp mod">
        <pc:chgData name="Swaney, Philip J" userId="c9c6b563-d809-4aca-9bd2-7cb324360c23" providerId="ADAL" clId="{7CE60D9E-2BAD-4F35-8858-9242BEBE4853}" dt="2022-10-13T17:47:03.181" v="268" actId="1038"/>
        <pc:sldMkLst>
          <pc:docMk/>
          <pc:sldMk cId="1487287710" sldId="4809"/>
        </pc:sldMkLst>
        <pc:spChg chg="mod">
          <ac:chgData name="Swaney, Philip J" userId="c9c6b563-d809-4aca-9bd2-7cb324360c23" providerId="ADAL" clId="{7CE60D9E-2BAD-4F35-8858-9242BEBE4853}" dt="2022-10-13T17:46:39.328" v="253" actId="20577"/>
          <ac:spMkLst>
            <pc:docMk/>
            <pc:sldMk cId="1487287710" sldId="4809"/>
            <ac:spMk id="8" creationId="{866334BA-B417-C18A-F2C6-89A142F48392}"/>
          </ac:spMkLst>
        </pc:spChg>
        <pc:picChg chg="add mod">
          <ac:chgData name="Swaney, Philip J" userId="c9c6b563-d809-4aca-9bd2-7cb324360c23" providerId="ADAL" clId="{7CE60D9E-2BAD-4F35-8858-9242BEBE4853}" dt="2022-10-13T17:47:03.181" v="268" actId="1038"/>
          <ac:picMkLst>
            <pc:docMk/>
            <pc:sldMk cId="1487287710" sldId="4809"/>
            <ac:picMk id="3" creationId="{4644F549-CF25-7D52-5D58-DB50C828549D}"/>
          </ac:picMkLst>
        </pc:picChg>
      </pc:sldChg>
      <pc:sldChg chg="ord">
        <pc:chgData name="Swaney, Philip J" userId="c9c6b563-d809-4aca-9bd2-7cb324360c23" providerId="ADAL" clId="{7CE60D9E-2BAD-4F35-8858-9242BEBE4853}" dt="2022-10-11T20:16:39.394" v="35"/>
        <pc:sldMkLst>
          <pc:docMk/>
          <pc:sldMk cId="1093951846" sldId="4815"/>
        </pc:sldMkLst>
      </pc:sldChg>
      <pc:sldChg chg="add del">
        <pc:chgData name="Swaney, Philip J" userId="c9c6b563-d809-4aca-9bd2-7cb324360c23" providerId="ADAL" clId="{7CE60D9E-2BAD-4F35-8858-9242BEBE4853}" dt="2022-10-13T17:49:12.275" v="275" actId="2696"/>
        <pc:sldMkLst>
          <pc:docMk/>
          <pc:sldMk cId="3570654461" sldId="4817"/>
        </pc:sldMkLst>
      </pc:sldChg>
      <pc:sldChg chg="ord">
        <pc:chgData name="Swaney, Philip J" userId="c9c6b563-d809-4aca-9bd2-7cb324360c23" providerId="ADAL" clId="{7CE60D9E-2BAD-4F35-8858-9242BEBE4853}" dt="2022-10-13T17:49:13.765" v="277"/>
        <pc:sldMkLst>
          <pc:docMk/>
          <pc:sldMk cId="3865392792" sldId="4818"/>
        </pc:sldMkLst>
      </pc:sldChg>
      <pc:sldChg chg="delSp modSp mod">
        <pc:chgData name="Swaney, Philip J" userId="c9c6b563-d809-4aca-9bd2-7cb324360c23" providerId="ADAL" clId="{7CE60D9E-2BAD-4F35-8858-9242BEBE4853}" dt="2022-10-13T17:45:52.680" v="245" actId="20577"/>
        <pc:sldMkLst>
          <pc:docMk/>
          <pc:sldMk cId="285752300" sldId="4821"/>
        </pc:sldMkLst>
        <pc:spChg chg="mod">
          <ac:chgData name="Swaney, Philip J" userId="c9c6b563-d809-4aca-9bd2-7cb324360c23" providerId="ADAL" clId="{7CE60D9E-2BAD-4F35-8858-9242BEBE4853}" dt="2022-10-13T17:45:52.680" v="245" actId="20577"/>
          <ac:spMkLst>
            <pc:docMk/>
            <pc:sldMk cId="285752300" sldId="4821"/>
            <ac:spMk id="5" creationId="{B11A9672-9353-AB60-7650-F77C61EB88EE}"/>
          </ac:spMkLst>
        </pc:spChg>
        <pc:spChg chg="del">
          <ac:chgData name="Swaney, Philip J" userId="c9c6b563-d809-4aca-9bd2-7cb324360c23" providerId="ADAL" clId="{7CE60D9E-2BAD-4F35-8858-9242BEBE4853}" dt="2022-10-11T20:12:35.043" v="8" actId="478"/>
          <ac:spMkLst>
            <pc:docMk/>
            <pc:sldMk cId="285752300" sldId="4821"/>
            <ac:spMk id="9" creationId="{F796D69E-2D59-26E8-BB6B-CA087A1AC7C5}"/>
          </ac:spMkLst>
        </pc:spChg>
      </pc:sldChg>
      <pc:sldChg chg="addSp delSp modSp del mod">
        <pc:chgData name="Swaney, Philip J" userId="c9c6b563-d809-4aca-9bd2-7cb324360c23" providerId="ADAL" clId="{7CE60D9E-2BAD-4F35-8858-9242BEBE4853}" dt="2022-10-11T20:15:53.973" v="33" actId="2696"/>
        <pc:sldMkLst>
          <pc:docMk/>
          <pc:sldMk cId="2421502624" sldId="4822"/>
        </pc:sldMkLst>
        <pc:spChg chg="add del mod">
          <ac:chgData name="Swaney, Philip J" userId="c9c6b563-d809-4aca-9bd2-7cb324360c23" providerId="ADAL" clId="{7CE60D9E-2BAD-4F35-8858-9242BEBE4853}" dt="2022-10-11T20:15:24.053" v="28" actId="478"/>
          <ac:spMkLst>
            <pc:docMk/>
            <pc:sldMk cId="2421502624" sldId="4822"/>
            <ac:spMk id="4" creationId="{F938EF4E-3E12-0969-9AA2-82C9CDD95534}"/>
          </ac:spMkLst>
        </pc:spChg>
        <pc:spChg chg="del">
          <ac:chgData name="Swaney, Philip J" userId="c9c6b563-d809-4aca-9bd2-7cb324360c23" providerId="ADAL" clId="{7CE60D9E-2BAD-4F35-8858-9242BEBE4853}" dt="2022-10-11T20:15:27.791" v="29" actId="478"/>
          <ac:spMkLst>
            <pc:docMk/>
            <pc:sldMk cId="2421502624" sldId="4822"/>
            <ac:spMk id="6" creationId="{00000000-0000-0000-0000-000000000000}"/>
          </ac:spMkLst>
        </pc:spChg>
        <pc:spChg chg="add del mod">
          <ac:chgData name="Swaney, Philip J" userId="c9c6b563-d809-4aca-9bd2-7cb324360c23" providerId="ADAL" clId="{7CE60D9E-2BAD-4F35-8858-9242BEBE4853}" dt="2022-10-11T20:15:30.212" v="30" actId="478"/>
          <ac:spMkLst>
            <pc:docMk/>
            <pc:sldMk cId="2421502624" sldId="4822"/>
            <ac:spMk id="8" creationId="{669A2659-2B89-3231-E2C6-2D88CFB2CF7D}"/>
          </ac:spMkLst>
        </pc:spChg>
        <pc:spChg chg="del">
          <ac:chgData name="Swaney, Philip J" userId="c9c6b563-d809-4aca-9bd2-7cb324360c23" providerId="ADAL" clId="{7CE60D9E-2BAD-4F35-8858-9242BEBE4853}" dt="2022-10-11T20:15:22.066" v="27" actId="478"/>
          <ac:spMkLst>
            <pc:docMk/>
            <pc:sldMk cId="2421502624" sldId="4822"/>
            <ac:spMk id="4100" creationId="{00000000-0000-0000-0000-000000000000}"/>
          </ac:spMkLst>
        </pc:spChg>
      </pc:sldChg>
      <pc:sldChg chg="addSp delSp modSp add mod">
        <pc:chgData name="Swaney, Philip J" userId="c9c6b563-d809-4aca-9bd2-7cb324360c23" providerId="ADAL" clId="{7CE60D9E-2BAD-4F35-8858-9242BEBE4853}" dt="2022-10-13T17:47:31.207" v="269" actId="14100"/>
        <pc:sldMkLst>
          <pc:docMk/>
          <pc:sldMk cId="3652413678" sldId="4826"/>
        </pc:sldMkLst>
        <pc:spChg chg="del">
          <ac:chgData name="Swaney, Philip J" userId="c9c6b563-d809-4aca-9bd2-7cb324360c23" providerId="ADAL" clId="{7CE60D9E-2BAD-4F35-8858-9242BEBE4853}" dt="2022-10-11T20:12:30.564" v="6" actId="478"/>
          <ac:spMkLst>
            <pc:docMk/>
            <pc:sldMk cId="3652413678" sldId="4826"/>
            <ac:spMk id="5" creationId="{B11A9672-9353-AB60-7650-F77C61EB88EE}"/>
          </ac:spMkLst>
        </pc:spChg>
        <pc:spChg chg="mod">
          <ac:chgData name="Swaney, Philip J" userId="c9c6b563-d809-4aca-9bd2-7cb324360c23" providerId="ADAL" clId="{7CE60D9E-2BAD-4F35-8858-9242BEBE4853}" dt="2022-10-13T17:47:31.207" v="269" actId="14100"/>
          <ac:spMkLst>
            <pc:docMk/>
            <pc:sldMk cId="3652413678" sldId="4826"/>
            <ac:spMk id="9" creationId="{F796D69E-2D59-26E8-BB6B-CA087A1AC7C5}"/>
          </ac:spMkLst>
        </pc:spChg>
        <pc:picChg chg="add del mod">
          <ac:chgData name="Swaney, Philip J" userId="c9c6b563-d809-4aca-9bd2-7cb324360c23" providerId="ADAL" clId="{7CE60D9E-2BAD-4F35-8858-9242BEBE4853}" dt="2022-10-11T20:14:42.287" v="22"/>
          <ac:picMkLst>
            <pc:docMk/>
            <pc:sldMk cId="3652413678" sldId="4826"/>
            <ac:picMk id="7" creationId="{F3338BFA-B6CF-B80C-97A2-8396CF1BAE64}"/>
          </ac:picMkLst>
        </pc:picChg>
      </pc:sldChg>
    </pc:docChg>
  </pc:docChgLst>
  <pc:docChgLst>
    <pc:chgData name="Swaney, Philip J" userId="c9c6b563-d809-4aca-9bd2-7cb324360c23" providerId="ADAL" clId="{3BCDCD74-E24E-480D-8CF1-AD30EC2308F8}"/>
    <pc:docChg chg="undo custSel addSld delSld modSld sldOrd modMainMaster">
      <pc:chgData name="Swaney, Philip J" userId="c9c6b563-d809-4aca-9bd2-7cb324360c23" providerId="ADAL" clId="{3BCDCD74-E24E-480D-8CF1-AD30EC2308F8}" dt="2022-12-20T16:39:22.544" v="996" actId="1076"/>
      <pc:docMkLst>
        <pc:docMk/>
      </pc:docMkLst>
      <pc:sldChg chg="modSp mod">
        <pc:chgData name="Swaney, Philip J" userId="c9c6b563-d809-4aca-9bd2-7cb324360c23" providerId="ADAL" clId="{3BCDCD74-E24E-480D-8CF1-AD30EC2308F8}" dt="2022-12-20T16:06:53.268" v="798" actId="1076"/>
        <pc:sldMkLst>
          <pc:docMk/>
          <pc:sldMk cId="2101639986" sldId="256"/>
        </pc:sldMkLst>
        <pc:spChg chg="mod">
          <ac:chgData name="Swaney, Philip J" userId="c9c6b563-d809-4aca-9bd2-7cb324360c23" providerId="ADAL" clId="{3BCDCD74-E24E-480D-8CF1-AD30EC2308F8}" dt="2022-12-20T15:51:45.102" v="450" actId="1076"/>
          <ac:spMkLst>
            <pc:docMk/>
            <pc:sldMk cId="2101639986" sldId="256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6:06:53.268" v="798" actId="1076"/>
          <ac:spMkLst>
            <pc:docMk/>
            <pc:sldMk cId="2101639986" sldId="256"/>
            <ac:spMk id="3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23459980" sldId="25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25096528" sldId="25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92661509" sldId="25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95581341" sldId="26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43292682" sldId="261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61165077" sldId="26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61165077" sldId="262"/>
            <ac:spMk id="4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61165077" sldId="262"/>
            <ac:spMk id="5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11448694" sldId="26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911448694" sldId="263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911448694" sldId="263"/>
            <ac:spMk id="3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64843492" sldId="26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64843492" sldId="265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64843492" sldId="265"/>
            <ac:spMk id="3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51362094" sldId="26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51362094" sldId="267"/>
            <ac:spMk id="4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51362094" sldId="267"/>
            <ac:spMk id="5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58812080" sldId="26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58812080" sldId="268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58812080" sldId="268"/>
            <ac:spMk id="3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47116345" sldId="26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6675944" sldId="270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14125633" sldId="27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514125633" sldId="271"/>
            <ac:spMk id="4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49559226" sldId="27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49559226" sldId="272"/>
            <ac:spMk id="4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49559226" sldId="272"/>
            <ac:spMk id="5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16699703" sldId="27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16699703" sldId="273"/>
            <ac:spMk id="4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16699703" sldId="273"/>
            <ac:spMk id="5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0" sldId="27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34617761" sldId="28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45565142" sldId="28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63078085" sldId="28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37994665" sldId="29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76956159" sldId="29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85163715" sldId="295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94294099" sldId="30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94294099" sldId="303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94294099" sldId="303"/>
            <ac:spMk id="569346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0570146" sldId="30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0570146" sldId="305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0570146" sldId="305"/>
            <ac:spMk id="569346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78075503" sldId="30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05311077" sldId="31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0" sldId="316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95572154" sldId="32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95572154" sldId="328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7.345" v="53" actId="27636"/>
          <ac:spMkLst>
            <pc:docMk/>
            <pc:sldMk cId="2895572154" sldId="328"/>
            <ac:spMk id="5124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97676578" sldId="32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397676578" sldId="329"/>
            <ac:spMk id="2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71106903" sldId="33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75381440" sldId="34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89041346" sldId="34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8777943" sldId="34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88177131" sldId="34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77460571" sldId="34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65206628" sldId="34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04696085" sldId="34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39371349" sldId="35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04622339" sldId="35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17395172" sldId="36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56089218" sldId="36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44808701" sldId="37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24823277" sldId="37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75391072" sldId="37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8615881" sldId="37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62563397" sldId="37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38424685" sldId="37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40460829" sldId="37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10190098" sldId="38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97220716" sldId="38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59195161" sldId="38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14000782" sldId="38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02425856" sldId="38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42731194" sldId="38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64754435" sldId="38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20069863" sldId="39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36996131" sldId="39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33762695" sldId="39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94026323" sldId="40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45622757" sldId="41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52674459" sldId="41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17465285" sldId="41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75207224" sldId="427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38908558" sldId="428"/>
        </pc:sldMkLst>
        <pc:spChg chg="mod">
          <ac:chgData name="Swaney, Philip J" userId="c9c6b563-d809-4aca-9bd2-7cb324360c23" providerId="ADAL" clId="{3BCDCD74-E24E-480D-8CF1-AD30EC2308F8}" dt="2022-12-20T15:35:37.414" v="58" actId="27636"/>
          <ac:spMkLst>
            <pc:docMk/>
            <pc:sldMk cId="3438908558" sldId="428"/>
            <ac:spMk id="152" creationId="{E64E772A-8A5F-4944-B581-4D54D9947B5F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65930913" sldId="42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87978451" sldId="43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80360021" sldId="435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83748539" sldId="43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183748539" sldId="436"/>
            <ac:spMk id="4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42114632" sldId="43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42114632" sldId="437"/>
            <ac:spMk id="3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42114632" sldId="437"/>
            <ac:spMk id="4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4459844" sldId="43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14459844" sldId="438"/>
            <ac:spMk id="4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08100729" sldId="43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08100729" sldId="439"/>
            <ac:spMk id="3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08100729" sldId="439"/>
            <ac:spMk id="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65860774" sldId="440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10844243" sldId="44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10844243" sldId="441"/>
            <ac:spMk id="3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10844243" sldId="441"/>
            <ac:spMk id="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20094780" sldId="44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0928409" sldId="45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0152985" sldId="456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42828194" sldId="45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642828194" sldId="457"/>
            <ac:spMk id="3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68325690" sldId="45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00197822" sldId="45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429925" sldId="46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73314350" sldId="461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15651804" sldId="46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15651804" sldId="464"/>
            <ac:spMk id="4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60593573" sldId="477"/>
        </pc:sldMkLst>
        <pc:spChg chg="mod">
          <ac:chgData name="Swaney, Philip J" userId="c9c6b563-d809-4aca-9bd2-7cb324360c23" providerId="ADAL" clId="{3BCDCD74-E24E-480D-8CF1-AD30EC2308F8}" dt="2022-12-20T15:35:37.974" v="89" actId="27636"/>
          <ac:spMkLst>
            <pc:docMk/>
            <pc:sldMk cId="1760593573" sldId="477"/>
            <ac:spMk id="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3985141" sldId="47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60399087" sldId="48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80029936" sldId="48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02968643" sldId="49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58582879" sldId="49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42465547" sldId="497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36830038" sldId="49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336830038" sldId="498"/>
            <ac:spMk id="4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08735898" sldId="49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08735898" sldId="499"/>
            <ac:spMk id="2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93371071" sldId="500"/>
        </pc:sldMkLst>
        <pc:spChg chg="mod">
          <ac:chgData name="Swaney, Philip J" userId="c9c6b563-d809-4aca-9bd2-7cb324360c23" providerId="ADAL" clId="{3BCDCD74-E24E-480D-8CF1-AD30EC2308F8}" dt="2022-12-20T15:35:37.855" v="81" actId="27636"/>
          <ac:spMkLst>
            <pc:docMk/>
            <pc:sldMk cId="1593371071" sldId="500"/>
            <ac:spMk id="3" creationId="{B99B7226-69CA-4FD1-B0BA-68F02A078BD4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96252745" sldId="50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5018560" sldId="50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93384022" sldId="50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42099695" sldId="50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55791786" sldId="50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31872306" sldId="50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63611136" sldId="507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2954300" sldId="508"/>
        </pc:sldMkLst>
        <pc:spChg chg="mod">
          <ac:chgData name="Swaney, Philip J" userId="c9c6b563-d809-4aca-9bd2-7cb324360c23" providerId="ADAL" clId="{3BCDCD74-E24E-480D-8CF1-AD30EC2308F8}" dt="2022-12-20T15:35:36.614" v="13"/>
          <ac:spMkLst>
            <pc:docMk/>
            <pc:sldMk cId="112954300" sldId="508"/>
            <ac:spMk id="23554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6.991" v="22" actId="27636"/>
          <ac:spMkLst>
            <pc:docMk/>
            <pc:sldMk cId="112954300" sldId="508"/>
            <ac:spMk id="23555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20671194" sldId="50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10940288" sldId="510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14835230" sldId="511"/>
        </pc:sldMkLst>
        <pc:spChg chg="mod">
          <ac:chgData name="Swaney, Philip J" userId="c9c6b563-d809-4aca-9bd2-7cb324360c23" providerId="ADAL" clId="{3BCDCD74-E24E-480D-8CF1-AD30EC2308F8}" dt="2022-12-20T15:35:37.844" v="80" actId="27636"/>
          <ac:spMkLst>
            <pc:docMk/>
            <pc:sldMk cId="2914835230" sldId="511"/>
            <ac:spMk id="3" creationId="{8A011C7D-047E-49E6-AA81-C6FDAD925DB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27786224" sldId="512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39578998" sldId="51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139578998" sldId="513"/>
            <ac:spMk id="3" creationId="{C2BFCA10-FEBA-460D-A326-01E7E9F2B15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53465704" sldId="51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753465704" sldId="514"/>
            <ac:spMk id="3" creationId="{23A1CC21-7320-4832-B208-A59DA0BD749C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20742590" sldId="51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320742590" sldId="515"/>
            <ac:spMk id="2" creationId="{2014E1C9-B1D7-4435-BAC3-BA0A28CBB9B2}"/>
          </ac:spMkLst>
        </pc:spChg>
        <pc:spChg chg="mod">
          <ac:chgData name="Swaney, Philip J" userId="c9c6b563-d809-4aca-9bd2-7cb324360c23" providerId="ADAL" clId="{3BCDCD74-E24E-480D-8CF1-AD30EC2308F8}" dt="2022-12-20T15:35:37.813" v="77" actId="27636"/>
          <ac:spMkLst>
            <pc:docMk/>
            <pc:sldMk cId="3320742590" sldId="515"/>
            <ac:spMk id="3" creationId="{5897EBDA-A3A9-4F23-B6A0-8024C89E0B42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39165258" sldId="52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87170632" sldId="52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82303841" sldId="53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84534542" sldId="53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59287583" sldId="53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86258332" sldId="53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819624724" sldId="537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39509217" sldId="53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239509217" sldId="538"/>
            <ac:spMk id="2" creationId="{CC13DAE2-04CD-41AD-BCB5-F0B6FF662CE7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31641894" sldId="540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7439337" sldId="54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77439337" sldId="541"/>
            <ac:spMk id="4" creationId="{6B9F4063-B47D-9341-897F-0455F4FFD8A2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00148382" sldId="54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2574049" sldId="54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14953990" sldId="54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49453049" sldId="54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09560906" sldId="55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67322872" sldId="55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820523" sldId="55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15509690" sldId="55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92877056" sldId="55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10796710" sldId="55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65057432" sldId="55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10202935" sldId="55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11411116" sldId="55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40071996" sldId="55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51107616" sldId="560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34500595" sldId="56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734500595" sldId="561"/>
            <ac:spMk id="3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2011918" sldId="56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12011918" sldId="562"/>
            <ac:spMk id="3" creationId="{F18B0A83-9634-4757-ABBD-151F1630CE6B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49293626" sldId="563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434953175" sldId="56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34953175" sldId="564"/>
            <ac:spMk id="3" creationId="{15069C75-0B40-4AE0-ABCA-D57A0315B381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878537682" sldId="56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78537682" sldId="565"/>
            <ac:spMk id="2" creationId="{21BD7413-1F16-4C22-8CCC-74FC3D17DB9A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37068384" sldId="56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937068384" sldId="566"/>
            <ac:spMk id="2" creationId="{21BD7413-1F16-4C22-8CCC-74FC3D17DB9A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7159406" sldId="56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57159406" sldId="567"/>
            <ac:spMk id="2" creationId="{21BD7413-1F16-4C22-8CCC-74FC3D17DB9A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891882876" sldId="568"/>
        </pc:sldMkLst>
        <pc:spChg chg="mod">
          <ac:chgData name="Swaney, Philip J" userId="c9c6b563-d809-4aca-9bd2-7cb324360c23" providerId="ADAL" clId="{3BCDCD74-E24E-480D-8CF1-AD30EC2308F8}" dt="2022-12-20T15:35:37.125" v="34" actId="27636"/>
          <ac:spMkLst>
            <pc:docMk/>
            <pc:sldMk cId="891882876" sldId="568"/>
            <ac:spMk id="2" creationId="{177352E3-BD7E-421D-81F0-39DF5886C08E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91882876" sldId="568"/>
            <ac:spMk id="3" creationId="{94880A24-DFBD-4342-BF37-5C24DF5CEBCD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08705508" sldId="56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08705508" sldId="569"/>
            <ac:spMk id="2" creationId="{21BD7413-1F16-4C22-8CCC-74FC3D17DB9A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17312413" sldId="57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217312413" sldId="570"/>
            <ac:spMk id="2" creationId="{21BD7413-1F16-4C22-8CCC-74FC3D17DB9A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45099683" sldId="571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49726453" sldId="57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649726453" sldId="572"/>
            <ac:spMk id="2" creationId="{21BD7413-1F16-4C22-8CCC-74FC3D17DB9A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30498039" sldId="574"/>
        </pc:sldMkLst>
        <pc:spChg chg="mod">
          <ac:chgData name="Swaney, Philip J" userId="c9c6b563-d809-4aca-9bd2-7cb324360c23" providerId="ADAL" clId="{3BCDCD74-E24E-480D-8CF1-AD30EC2308F8}" dt="2022-12-20T15:35:37.314" v="51" actId="27636"/>
          <ac:spMkLst>
            <pc:docMk/>
            <pc:sldMk cId="3230498039" sldId="574"/>
            <ac:spMk id="3" creationId="{FBE648C9-1970-46EA-917A-54F8445AAD89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92106121" sldId="575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54223856" sldId="57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54223856" sldId="579"/>
            <ac:spMk id="2" creationId="{4E70225A-6D9C-4644-A4DD-B4C1C5AEE9DC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73355581" sldId="58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073355581" sldId="580"/>
            <ac:spMk id="2" creationId="{320F0209-94B9-449E-95CE-97D8C4103F01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37525809" sldId="58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237525809" sldId="581"/>
            <ac:spMk id="2" creationId="{320F0209-94B9-449E-95CE-97D8C4103F01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37399854" sldId="58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37399854" sldId="584"/>
            <ac:spMk id="2" creationId="{40F10C02-9D87-4242-BA40-4AD4D7D30A2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7486897" sldId="58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17486897" sldId="585"/>
            <ac:spMk id="12" creationId="{0678DB10-1934-488F-8239-B3D22FE467BC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85132567" sldId="588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30118441" sldId="592"/>
        </pc:sldMkLst>
        <pc:spChg chg="mod">
          <ac:chgData name="Swaney, Philip J" userId="c9c6b563-d809-4aca-9bd2-7cb324360c23" providerId="ADAL" clId="{3BCDCD74-E24E-480D-8CF1-AD30EC2308F8}" dt="2022-12-20T15:35:37.326" v="52" actId="27636"/>
          <ac:spMkLst>
            <pc:docMk/>
            <pc:sldMk cId="1430118441" sldId="592"/>
            <ac:spMk id="3" creationId="{A5080F1D-7BE2-4F44-B018-AD903CDFFCD4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30118441" sldId="592"/>
            <ac:spMk id="4" creationId="{6B9F4063-B47D-9341-897F-0455F4FFD8A2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25430095" sldId="593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741895399" sldId="594"/>
        </pc:sldMkLst>
        <pc:spChg chg="mod">
          <ac:chgData name="Swaney, Philip J" userId="c9c6b563-d809-4aca-9bd2-7cb324360c23" providerId="ADAL" clId="{3BCDCD74-E24E-480D-8CF1-AD30EC2308F8}" dt="2022-12-20T15:35:37.309" v="50" actId="27636"/>
          <ac:spMkLst>
            <pc:docMk/>
            <pc:sldMk cId="741895399" sldId="594"/>
            <ac:spMk id="3" creationId="{2E4301CB-CDFE-40EE-8E75-7A4CFECFEF8B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37178526" sldId="60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237178526" sldId="601"/>
            <ac:spMk id="3" creationId="{D9E627EE-5712-48D7-8A69-867C67895B86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01468402" sldId="605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14171199" sldId="60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14171199" sldId="607"/>
            <ac:spMk id="3" creationId="{036BE6BA-445D-414F-96B5-BE3BEDB101D5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53947074" sldId="609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08725443" sldId="61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408725443" sldId="610"/>
            <ac:spMk id="3" creationId="{036BE6BA-445D-414F-96B5-BE3BEDB101D5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37356476" sldId="613"/>
        </pc:sldMkLst>
        <pc:spChg chg="mod">
          <ac:chgData name="Swaney, Philip J" userId="c9c6b563-d809-4aca-9bd2-7cb324360c23" providerId="ADAL" clId="{3BCDCD74-E24E-480D-8CF1-AD30EC2308F8}" dt="2022-12-20T15:35:37.212" v="40" actId="27636"/>
          <ac:spMkLst>
            <pc:docMk/>
            <pc:sldMk cId="1337356476" sldId="613"/>
            <ac:spMk id="3" creationId="{036BE6BA-445D-414F-96B5-BE3BEDB101D5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19285123" sldId="61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19285123" sldId="616"/>
            <ac:spMk id="3" creationId="{036BE6BA-445D-414F-96B5-BE3BEDB101D5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29226560" sldId="62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73120872" sldId="625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83870186" sldId="627"/>
        </pc:sldMkLst>
        <pc:spChg chg="mod">
          <ac:chgData name="Swaney, Philip J" userId="c9c6b563-d809-4aca-9bd2-7cb324360c23" providerId="ADAL" clId="{3BCDCD74-E24E-480D-8CF1-AD30EC2308F8}" dt="2022-12-20T15:35:37.888" v="82" actId="27636"/>
          <ac:spMkLst>
            <pc:docMk/>
            <pc:sldMk cId="3483870186" sldId="627"/>
            <ac:spMk id="3" creationId="{036BE6BA-445D-414F-96B5-BE3BEDB101D5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21965425" sldId="630"/>
        </pc:sldMkLst>
        <pc:spChg chg="mod">
          <ac:chgData name="Swaney, Philip J" userId="c9c6b563-d809-4aca-9bd2-7cb324360c23" providerId="ADAL" clId="{3BCDCD74-E24E-480D-8CF1-AD30EC2308F8}" dt="2022-12-20T15:35:37.230" v="43" actId="27636"/>
          <ac:spMkLst>
            <pc:docMk/>
            <pc:sldMk cId="1121965425" sldId="630"/>
            <ac:spMk id="6" creationId="{A478D6F7-F31C-4550-987F-18B988C047E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1195754" sldId="63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51195754" sldId="631"/>
            <ac:spMk id="6" creationId="{99EF333E-96E2-4BE6-B607-6C2C7430FD4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40280617" sldId="63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40280617" sldId="633"/>
            <ac:spMk id="3" creationId="{036BE6BA-445D-414F-96B5-BE3BEDB101D5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83578709" sldId="63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283578709" sldId="634"/>
            <ac:spMk id="3" creationId="{036BE6BA-445D-414F-96B5-BE3BEDB101D5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09944272" sldId="63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709944272" sldId="635"/>
            <ac:spMk id="3" creationId="{036BE6BA-445D-414F-96B5-BE3BEDB101D5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50437333" sldId="82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73345805" sldId="1176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86188644" sldId="1187"/>
        </pc:sldMkLst>
        <pc:picChg chg="mod">
          <ac:chgData name="Swaney, Philip J" userId="c9c6b563-d809-4aca-9bd2-7cb324360c23" providerId="ADAL" clId="{3BCDCD74-E24E-480D-8CF1-AD30EC2308F8}" dt="2022-12-20T15:35:36.614" v="13"/>
          <ac:picMkLst>
            <pc:docMk/>
            <pc:sldMk cId="686188644" sldId="1187"/>
            <ac:picMk id="8" creationId="{A6364742-2941-46F9-804B-B228208B5CFF}"/>
          </ac:picMkLst>
        </pc:pic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53062737" sldId="1200"/>
        </pc:sldMkLst>
        <pc:picChg chg="mod">
          <ac:chgData name="Swaney, Philip J" userId="c9c6b563-d809-4aca-9bd2-7cb324360c23" providerId="ADAL" clId="{3BCDCD74-E24E-480D-8CF1-AD30EC2308F8}" dt="2022-12-20T15:35:36.614" v="13"/>
          <ac:picMkLst>
            <pc:docMk/>
            <pc:sldMk cId="853062737" sldId="1200"/>
            <ac:picMk id="6" creationId="{C3930F5D-BAAC-4BAB-A44B-D15A90A42D1A}"/>
          </ac:picMkLst>
        </pc:pic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90727146" sldId="302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090727146" sldId="3020"/>
            <ac:spMk id="4" creationId="{F1901EBF-CBF4-4206-985F-190119AA4EC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87560623" sldId="304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287560623" sldId="3048"/>
            <ac:spMk id="2" creationId="{DCDBEA21-4AB6-4E73-A4E6-44EE06668B2F}"/>
          </ac:spMkLst>
        </pc:spChg>
        <pc:spChg chg="mod">
          <ac:chgData name="Swaney, Philip J" userId="c9c6b563-d809-4aca-9bd2-7cb324360c23" providerId="ADAL" clId="{3BCDCD74-E24E-480D-8CF1-AD30EC2308F8}" dt="2022-12-20T15:35:37.235" v="44" actId="27636"/>
          <ac:spMkLst>
            <pc:docMk/>
            <pc:sldMk cId="3287560623" sldId="3048"/>
            <ac:spMk id="4" creationId="{13A56CB2-98C8-4172-A0C4-320B4A397E2B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50096770" sldId="307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50096770" sldId="3070"/>
            <ac:spMk id="5" creationId="{6700BAAA-1F26-41BD-9BA0-BD89365A8603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48419982" sldId="307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748419982" sldId="3071"/>
            <ac:spMk id="5" creationId="{6700BAAA-1F26-41BD-9BA0-BD89365A8603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01724331" sldId="307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01724331" sldId="3072"/>
            <ac:spMk id="5" creationId="{6700BAAA-1F26-41BD-9BA0-BD89365A8603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40377545" sldId="307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40377545" sldId="3074"/>
            <ac:spMk id="5" creationId="{6700BAAA-1F26-41BD-9BA0-BD89365A8603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61500845" sldId="307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261500845" sldId="3076"/>
            <ac:spMk id="4" creationId="{6B9F4063-B47D-9341-897F-0455F4FFD8A2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55309038" sldId="307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055309038" sldId="3077"/>
            <ac:spMk id="2" creationId="{DCDBEA21-4AB6-4E73-A4E6-44EE06668B2F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95193778" sldId="308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9703662" sldId="308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18900012" sldId="3084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4252526" sldId="3085"/>
        </pc:sldMkLst>
        <pc:spChg chg="mod">
          <ac:chgData name="Swaney, Philip J" userId="c9c6b563-d809-4aca-9bd2-7cb324360c23" providerId="ADAL" clId="{3BCDCD74-E24E-480D-8CF1-AD30EC2308F8}" dt="2022-12-20T15:35:37.276" v="48" actId="27636"/>
          <ac:spMkLst>
            <pc:docMk/>
            <pc:sldMk cId="264252526" sldId="3085"/>
            <ac:spMk id="3" creationId="{E81F6044-4F48-472E-B82A-9627EAB0650C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480973628" sldId="308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80973628" sldId="3089"/>
            <ac:spMk id="3" creationId="{2E4301CB-CDFE-40EE-8E75-7A4CFECFEF8B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37928310" sldId="3090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889239" sldId="309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889239" sldId="3091"/>
            <ac:spMk id="12" creationId="{0678DB10-1934-488F-8239-B3D22FE467BC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72918249" sldId="309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62258354" sldId="309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53569071" sldId="3094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34270496" sldId="3095"/>
        </pc:sldMkLst>
        <pc:spChg chg="mod">
          <ac:chgData name="Swaney, Philip J" userId="c9c6b563-d809-4aca-9bd2-7cb324360c23" providerId="ADAL" clId="{3BCDCD74-E24E-480D-8CF1-AD30EC2308F8}" dt="2022-12-20T15:35:37.482" v="64" actId="27636"/>
          <ac:spMkLst>
            <pc:docMk/>
            <pc:sldMk cId="1934270496" sldId="3095"/>
            <ac:spMk id="3" creationId="{7020DA71-9059-4C5E-9461-9060E924C284}"/>
          </ac:spMkLst>
        </pc:spChg>
        <pc:spChg chg="mod">
          <ac:chgData name="Swaney, Philip J" userId="c9c6b563-d809-4aca-9bd2-7cb324360c23" providerId="ADAL" clId="{3BCDCD74-E24E-480D-8CF1-AD30EC2308F8}" dt="2022-12-20T15:35:37.482" v="65" actId="27636"/>
          <ac:spMkLst>
            <pc:docMk/>
            <pc:sldMk cId="1934270496" sldId="3095"/>
            <ac:spMk id="4" creationId="{62DBC25B-41C8-4173-B82D-B272F9714177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934270496" sldId="3095"/>
            <ac:spMk id="5" creationId="{9FF20786-4E10-41EF-BAA1-86147FB44498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73149510" sldId="309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373149510" sldId="3097"/>
            <ac:spMk id="2" creationId="{B6160736-A5B7-49FB-9350-13DE0DA3ABEB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373149510" sldId="3097"/>
            <ac:spMk id="3" creationId="{68F8C2FF-CAAD-411F-910A-F34166F43FCF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373149510" sldId="3097"/>
            <ac:spMk id="4" creationId="{5DCC7678-C54E-4FAB-8F34-BF8E3103BC4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7186576" sldId="309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39359509" sldId="309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14795597" sldId="310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94943390" sldId="310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33460328" sldId="3102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66473350" sldId="3103"/>
        </pc:sldMkLst>
        <pc:spChg chg="mod">
          <ac:chgData name="Swaney, Philip J" userId="c9c6b563-d809-4aca-9bd2-7cb324360c23" providerId="ADAL" clId="{3BCDCD74-E24E-480D-8CF1-AD30EC2308F8}" dt="2022-12-20T15:35:36.837" v="14" actId="27636"/>
          <ac:spMkLst>
            <pc:docMk/>
            <pc:sldMk cId="1766473350" sldId="3103"/>
            <ac:spMk id="4" creationId="{B7321EA4-2FD7-483C-BABF-7547AB7E1643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4521059" sldId="310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5383436" sldId="310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12598940" sldId="310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02451324" sldId="310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13004129" sldId="3108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38071602" sldId="3110"/>
        </pc:sldMkLst>
        <pc:spChg chg="mod">
          <ac:chgData name="Swaney, Philip J" userId="c9c6b563-d809-4aca-9bd2-7cb324360c23" providerId="ADAL" clId="{3BCDCD74-E24E-480D-8CF1-AD30EC2308F8}" dt="2022-12-20T15:35:37.171" v="37" actId="27636"/>
          <ac:spMkLst>
            <pc:docMk/>
            <pc:sldMk cId="3138071602" sldId="3110"/>
            <ac:spMk id="4" creationId="{B7321EA4-2FD7-483C-BABF-7547AB7E1643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0566947" sldId="3111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27445536" sldId="3112"/>
        </pc:sldMkLst>
        <pc:spChg chg="mod">
          <ac:chgData name="Swaney, Philip J" userId="c9c6b563-d809-4aca-9bd2-7cb324360c23" providerId="ADAL" clId="{3BCDCD74-E24E-480D-8CF1-AD30EC2308F8}" dt="2022-12-20T15:35:37.199" v="39" actId="27636"/>
          <ac:spMkLst>
            <pc:docMk/>
            <pc:sldMk cId="1527445536" sldId="3112"/>
            <ac:spMk id="4" creationId="{B7321EA4-2FD7-483C-BABF-7547AB7E164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82639037" sldId="3113"/>
        </pc:sldMkLst>
        <pc:spChg chg="mod">
          <ac:chgData name="Swaney, Philip J" userId="c9c6b563-d809-4aca-9bd2-7cb324360c23" providerId="ADAL" clId="{3BCDCD74-E24E-480D-8CF1-AD30EC2308F8}" dt="2022-12-20T15:35:37.179" v="38" actId="27636"/>
          <ac:spMkLst>
            <pc:docMk/>
            <pc:sldMk cId="2682639037" sldId="3113"/>
            <ac:spMk id="4" creationId="{B7321EA4-2FD7-483C-BABF-7547AB7E164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44105772" sldId="3114"/>
        </pc:sldMkLst>
        <pc:spChg chg="mod">
          <ac:chgData name="Swaney, Philip J" userId="c9c6b563-d809-4aca-9bd2-7cb324360c23" providerId="ADAL" clId="{3BCDCD74-E24E-480D-8CF1-AD30EC2308F8}" dt="2022-12-20T15:35:37.295" v="49" actId="27636"/>
          <ac:spMkLst>
            <pc:docMk/>
            <pc:sldMk cId="4044105772" sldId="3114"/>
            <ac:spMk id="4" creationId="{B7321EA4-2FD7-483C-BABF-7547AB7E1643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213196" sldId="3115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14631530" sldId="311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514631530" sldId="3116"/>
            <ac:spMk id="12" creationId="{0678DB10-1934-488F-8239-B3D22FE467BC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05098780" sldId="3117"/>
        </pc:sldMkLst>
        <pc:spChg chg="mod">
          <ac:chgData name="Swaney, Philip J" userId="c9c6b563-d809-4aca-9bd2-7cb324360c23" providerId="ADAL" clId="{3BCDCD74-E24E-480D-8CF1-AD30EC2308F8}" dt="2022-12-20T15:35:37.219" v="41" actId="27636"/>
          <ac:spMkLst>
            <pc:docMk/>
            <pc:sldMk cId="3305098780" sldId="3117"/>
            <ac:spMk id="3" creationId="{036BE6BA-445D-414F-96B5-BE3BEDB101D5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57119910" sldId="311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57119910" sldId="3119"/>
            <ac:spMk id="2" creationId="{71E8C1ED-66C8-48FE-A8A4-DCA244658D8F}"/>
          </ac:spMkLst>
        </pc:spChg>
        <pc:spChg chg="mod">
          <ac:chgData name="Swaney, Philip J" userId="c9c6b563-d809-4aca-9bd2-7cb324360c23" providerId="ADAL" clId="{3BCDCD74-E24E-480D-8CF1-AD30EC2308F8}" dt="2022-12-20T15:35:37.939" v="86" actId="27636"/>
          <ac:spMkLst>
            <pc:docMk/>
            <pc:sldMk cId="4257119910" sldId="3119"/>
            <ac:spMk id="4" creationId="{AFF83989-FFDB-4710-9DD6-0DF3A1583C4B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50285451" sldId="312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58098716" sldId="312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9179746" sldId="312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42301153" sldId="312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03002517" sldId="312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90412772" sldId="312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01588236" sldId="312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15801668" sldId="312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51735116" sldId="312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3877772" sldId="313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63083482" sldId="313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63068436" sldId="313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81243841" sldId="313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6027294" sldId="313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50436354" sldId="313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53437347" sldId="3136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42973441" sldId="313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142973441" sldId="3137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142973441" sldId="3137"/>
            <ac:spMk id="3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99188939" sldId="313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999188939" sldId="3138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999188939" sldId="3138"/>
            <ac:spMk id="3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26096977" sldId="314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726096977" sldId="3140"/>
            <ac:spMk id="3" creationId="{036BE6BA-445D-414F-96B5-BE3BEDB101D5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20971562" sldId="3141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41587270" sldId="314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341587270" sldId="3142"/>
            <ac:spMk id="3" creationId="{036BE6BA-445D-414F-96B5-BE3BEDB101D5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54202557" sldId="314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31646445" sldId="314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49930069" sldId="314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71026412" sldId="3146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51943106" sldId="314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351943106" sldId="3147"/>
            <ac:spMk id="2" creationId="{21BD7413-1F16-4C22-8CCC-74FC3D17DB9A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24266351" sldId="314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20096105" sldId="3149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29928704" sldId="315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629928704" sldId="3150"/>
            <ac:spMk id="2" creationId="{CC13DAE2-04CD-41AD-BCB5-F0B6FF662CE7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11748174" sldId="315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33867548" sldId="3154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69658371" sldId="315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69658371" sldId="3155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69658371" sldId="3155"/>
            <ac:spMk id="3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74947858" sldId="3156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39303098" sldId="3161"/>
        </pc:sldMkLst>
        <pc:spChg chg="mod">
          <ac:chgData name="Swaney, Philip J" userId="c9c6b563-d809-4aca-9bd2-7cb324360c23" providerId="ADAL" clId="{3BCDCD74-E24E-480D-8CF1-AD30EC2308F8}" dt="2022-12-20T15:35:37.951" v="88" actId="27636"/>
          <ac:spMkLst>
            <pc:docMk/>
            <pc:sldMk cId="3939303098" sldId="3161"/>
            <ac:spMk id="3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92225424" sldId="3162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02091077" sldId="3163"/>
        </pc:sldMkLst>
        <pc:spChg chg="mod">
          <ac:chgData name="Swaney, Philip J" userId="c9c6b563-d809-4aca-9bd2-7cb324360c23" providerId="ADAL" clId="{3BCDCD74-E24E-480D-8CF1-AD30EC2308F8}" dt="2022-12-20T15:35:37.985" v="90" actId="27636"/>
          <ac:spMkLst>
            <pc:docMk/>
            <pc:sldMk cId="3302091077" sldId="3163"/>
            <ac:spMk id="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29621959" sldId="316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73196113" sldId="316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92409733" sldId="316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54586037" sldId="316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04457271" sldId="316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894224299" sldId="316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75949134" sldId="317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13318024" sldId="317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13180705" sldId="317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32586869" sldId="3173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27208271" sldId="317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27208271" sldId="3175"/>
            <ac:spMk id="2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22239316" sldId="317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222239316" sldId="3176"/>
            <ac:spMk id="2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489791559" sldId="317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89791559" sldId="3177"/>
            <ac:spMk id="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7.357" v="54" actId="27636"/>
          <ac:spMkLst>
            <pc:docMk/>
            <pc:sldMk cId="489791559" sldId="3177"/>
            <ac:spMk id="512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34699746" sldId="3178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92368150" sldId="317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92368150" sldId="3179"/>
            <ac:spMk id="3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92368150" sldId="3179"/>
            <ac:spMk id="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13345260" sldId="318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52858485" sldId="318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21142040" sldId="318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63055328" sldId="318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81957898" sldId="318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60614892" sldId="3185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05972712" sldId="318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405972712" sldId="3186"/>
            <ac:spMk id="3" creationId="{743CEDF6-BF10-40B1-B64D-77CB7DE4CD39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81260559" sldId="318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81260559" sldId="3187"/>
            <ac:spMk id="3" creationId="{F36A50DA-5B18-493A-B876-85B66C9FFC2A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65058529" sldId="318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65058529" sldId="3188"/>
            <ac:spMk id="3" creationId="{C62811FD-0597-4EDA-99F9-BF1EC4EE547B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25099950" sldId="319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525099950" sldId="3190"/>
            <ac:spMk id="3" creationId="{15069C75-0B40-4AE0-ABCA-D57A0315B381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9903646" sldId="3191"/>
        </pc:sldMkLst>
        <pc:spChg chg="mod">
          <ac:chgData name="Swaney, Philip J" userId="c9c6b563-d809-4aca-9bd2-7cb324360c23" providerId="ADAL" clId="{3BCDCD74-E24E-480D-8CF1-AD30EC2308F8}" dt="2022-12-20T15:35:37.925" v="85" actId="27636"/>
          <ac:spMkLst>
            <pc:docMk/>
            <pc:sldMk cId="149903646" sldId="3191"/>
            <ac:spMk id="3" creationId="{15069C75-0B40-4AE0-ABCA-D57A0315B381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77953555" sldId="319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777953555" sldId="3192"/>
            <ac:spMk id="3" creationId="{F18B0A83-9634-4757-ABBD-151F1630CE6B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72592360" sldId="319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74708914" sldId="3194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53098673" sldId="319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753098673" sldId="3195"/>
            <ac:spMk id="2" creationId="{325EBAE3-3A32-420A-96CC-C69420F73D16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85829016" sldId="319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44547141" sldId="319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3802254" sldId="319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48145365" sldId="319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77456298" sldId="320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26265989" sldId="3201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49029257" sldId="320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649029257" sldId="3202"/>
            <ac:spMk id="4" creationId="{944863F2-4C9F-4DE6-BF8C-925778E7C00E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76016322" sldId="320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276016322" sldId="3204"/>
            <ac:spMk id="5" creationId="{BA8AD1D3-2C6D-40D4-B924-7A54EE3FCC21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78087951" sldId="3205"/>
        </pc:sldMkLst>
        <pc:spChg chg="mod">
          <ac:chgData name="Swaney, Philip J" userId="c9c6b563-d809-4aca-9bd2-7cb324360c23" providerId="ADAL" clId="{3BCDCD74-E24E-480D-8CF1-AD30EC2308F8}" dt="2022-12-20T15:35:37.834" v="78" actId="27636"/>
          <ac:spMkLst>
            <pc:docMk/>
            <pc:sldMk cId="1678087951" sldId="3205"/>
            <ac:spMk id="3" creationId="{FC030E25-B637-4CB3-B570-90578B84889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647076336" sldId="3206"/>
        </pc:sldMkLst>
        <pc:spChg chg="mod">
          <ac:chgData name="Swaney, Philip J" userId="c9c6b563-d809-4aca-9bd2-7cb324360c23" providerId="ADAL" clId="{3BCDCD74-E24E-480D-8CF1-AD30EC2308F8}" dt="2022-12-20T15:35:37.844" v="79" actId="27636"/>
          <ac:spMkLst>
            <pc:docMk/>
            <pc:sldMk cId="647076336" sldId="3206"/>
            <ac:spMk id="3" creationId="{8A011C7D-047E-49E6-AA81-C6FDAD925DB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38594916" sldId="321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738594916" sldId="3210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9622970" sldId="321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9622970" sldId="3211"/>
            <ac:spMk id="2" creationId="{B4C34967-74F7-4F4E-ADCF-23105EECBFDC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64773129" sldId="321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64773129" sldId="3213"/>
            <ac:spMk id="2" creationId="{82D9D2EB-4205-4BC6-A472-4E19D0F8E4F1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38140089" sldId="321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638140089" sldId="3214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828969763" sldId="321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828969763" sldId="3216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76336019" sldId="321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76336019" sldId="3217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18370693" sldId="321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018370693" sldId="3218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54006646" sldId="321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54006646" sldId="3219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02386895" sldId="322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02386895" sldId="3220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0178834" sldId="322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10178834" sldId="3221"/>
            <ac:spMk id="2" creationId="{DDA860CF-9E6D-41FD-BD02-9C971E476179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49868247" sldId="322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449868247" sldId="3222"/>
            <ac:spMk id="2" creationId="{DDA860CF-9E6D-41FD-BD02-9C971E476179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96937593" sldId="322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396937593" sldId="3223"/>
            <ac:spMk id="2" creationId="{0310EABB-7FE1-42C8-9FB8-3B789550F0EC}"/>
          </ac:spMkLst>
        </pc:spChg>
        <pc:spChg chg="mod">
          <ac:chgData name="Swaney, Philip J" userId="c9c6b563-d809-4aca-9bd2-7cb324360c23" providerId="ADAL" clId="{3BCDCD74-E24E-480D-8CF1-AD30EC2308F8}" dt="2022-12-20T15:35:37.426" v="60" actId="27636"/>
          <ac:spMkLst>
            <pc:docMk/>
            <pc:sldMk cId="3396937593" sldId="3223"/>
            <ac:spMk id="4" creationId="{0435664D-7DBE-44E5-B567-FA6D21F9D0FC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46109427" sldId="322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746109427" sldId="3224"/>
            <ac:spMk id="2" creationId="{0310EABB-7FE1-42C8-9FB8-3B789550F0EC}"/>
          </ac:spMkLst>
        </pc:spChg>
        <pc:spChg chg="mod">
          <ac:chgData name="Swaney, Philip J" userId="c9c6b563-d809-4aca-9bd2-7cb324360c23" providerId="ADAL" clId="{3BCDCD74-E24E-480D-8CF1-AD30EC2308F8}" dt="2022-12-20T15:35:37.461" v="61" actId="27636"/>
          <ac:spMkLst>
            <pc:docMk/>
            <pc:sldMk cId="3746109427" sldId="3224"/>
            <ac:spMk id="4" creationId="{0435664D-7DBE-44E5-B567-FA6D21F9D0FC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72427963" sldId="322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972427963" sldId="3225"/>
            <ac:spMk id="2" creationId="{0310EABB-7FE1-42C8-9FB8-3B789550F0EC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832473286" sldId="322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32473286" sldId="3226"/>
            <ac:spMk id="2" creationId="{B4C34967-74F7-4F4E-ADCF-23105EECBFDC}"/>
          </ac:spMkLst>
        </pc:spChg>
        <pc:spChg chg="mod">
          <ac:chgData name="Swaney, Philip J" userId="c9c6b563-d809-4aca-9bd2-7cb324360c23" providerId="ADAL" clId="{3BCDCD74-E24E-480D-8CF1-AD30EC2308F8}" dt="2022-12-20T15:35:37.471" v="62" actId="27636"/>
          <ac:spMkLst>
            <pc:docMk/>
            <pc:sldMk cId="832473286" sldId="3226"/>
            <ac:spMk id="4" creationId="{15AF811C-8D1F-4D4E-B5BE-3350501893A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96726350" sldId="322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596726350" sldId="3227"/>
            <ac:spMk id="2" creationId="{B4C34967-74F7-4F4E-ADCF-23105EECBFDC}"/>
          </ac:spMkLst>
        </pc:spChg>
        <pc:spChg chg="mod">
          <ac:chgData name="Swaney, Philip J" userId="c9c6b563-d809-4aca-9bd2-7cb324360c23" providerId="ADAL" clId="{3BCDCD74-E24E-480D-8CF1-AD30EC2308F8}" dt="2022-12-20T15:35:37.482" v="63" actId="27636"/>
          <ac:spMkLst>
            <pc:docMk/>
            <pc:sldMk cId="2596726350" sldId="3227"/>
            <ac:spMk id="4" creationId="{15AF811C-8D1F-4D4E-B5BE-3350501893A3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28457051" sldId="322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128457051" sldId="3228"/>
            <ac:spMk id="2" creationId="{0310EABB-7FE1-42C8-9FB8-3B789550F0EC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83863445" sldId="322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83863445" sldId="3229"/>
            <ac:spMk id="2" creationId="{71E8C1ED-66C8-48FE-A8A4-DCA244658D8F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83863445" sldId="3229"/>
            <ac:spMk id="3" creationId="{ECEA6E53-F1D8-4D6B-A97F-91F82D95D9EB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83863445" sldId="3229"/>
            <ac:spMk id="4" creationId="{6DF574E9-4A1E-4777-B335-A2ECADCAAC0A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01603883" sldId="323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701603883" sldId="3230"/>
            <ac:spMk id="2" creationId="{6EBF7FB1-8D8A-42B9-A7DF-1FA804DC5790}"/>
          </ac:spMkLst>
        </pc:spChg>
        <pc:spChg chg="mod">
          <ac:chgData name="Swaney, Philip J" userId="c9c6b563-d809-4aca-9bd2-7cb324360c23" providerId="ADAL" clId="{3BCDCD74-E24E-480D-8CF1-AD30EC2308F8}" dt="2022-12-20T15:35:36.614" v="13"/>
          <ac:spMkLst>
            <pc:docMk/>
            <pc:sldMk cId="701603883" sldId="3230"/>
            <ac:spMk id="3" creationId="{76DF328F-05AB-47A6-B2F4-69B0FF4993DB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93119199" sldId="323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793119199" sldId="3231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793119199" sldId="3231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896581494" sldId="323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96581494" sldId="3232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896581494" sldId="3232"/>
            <ac:spMk id="3" creationId="{8F6C9FEF-061D-40DD-933C-01A5BEC6612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5815494" sldId="323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05815494" sldId="3233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05815494" sldId="3233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656130025" sldId="323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656130025" sldId="3236"/>
            <ac:spMk id="2" creationId="{523D6E0D-F8C8-4A62-BBCC-BCA0CE66EC3E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09679876" sldId="323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309679876" sldId="3237"/>
            <ac:spMk id="2" creationId="{1879D6D5-1686-4F7D-BB0D-57608EF65086}"/>
          </ac:spMkLst>
        </pc:spChg>
        <pc:spChg chg="mod">
          <ac:chgData name="Swaney, Philip J" userId="c9c6b563-d809-4aca-9bd2-7cb324360c23" providerId="ADAL" clId="{3BCDCD74-E24E-480D-8CF1-AD30EC2308F8}" dt="2022-12-20T15:35:36.974" v="20" actId="27636"/>
          <ac:spMkLst>
            <pc:docMk/>
            <pc:sldMk cId="3309679876" sldId="3237"/>
            <ac:spMk id="3" creationId="{110B6415-5495-4A97-BB6C-E60D9795B148}"/>
          </ac:spMkLst>
        </pc:spChg>
        <pc:spChg chg="mod">
          <ac:chgData name="Swaney, Philip J" userId="c9c6b563-d809-4aca-9bd2-7cb324360c23" providerId="ADAL" clId="{3BCDCD74-E24E-480D-8CF1-AD30EC2308F8}" dt="2022-12-20T15:35:36.983" v="21" actId="27636"/>
          <ac:spMkLst>
            <pc:docMk/>
            <pc:sldMk cId="3309679876" sldId="3237"/>
            <ac:spMk id="4" creationId="{841E4D0B-0FDC-4E2F-8742-E3111FB92B8E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30535716" sldId="323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30535716" sldId="3238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30535716" sldId="3238"/>
            <ac:spMk id="3" creationId="{8F6C9FEF-061D-40DD-933C-01A5BEC6612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21025808" sldId="323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721025808" sldId="3239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721025808" sldId="3239"/>
            <ac:spMk id="3" creationId="{8F6C9FEF-061D-40DD-933C-01A5BEC6612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975330575" sldId="324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75330575" sldId="3240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75330575" sldId="3240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07751851" sldId="324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07751851" sldId="3241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07751851" sldId="3241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35076809" sldId="324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735076809" sldId="3242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735076809" sldId="3242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16359384" sldId="324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516359384" sldId="3243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516359384" sldId="3243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234012022" sldId="324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34012022" sldId="3244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234012022" sldId="3244"/>
            <ac:spMk id="3" creationId="{8F6C9FEF-061D-40DD-933C-01A5BEC6612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544782505" sldId="324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544782505" sldId="3245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544782505" sldId="3245"/>
            <ac:spMk id="3" creationId="{8F6C9FEF-061D-40DD-933C-01A5BEC6612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74881677" sldId="324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474881677" sldId="3246"/>
            <ac:spMk id="2" creationId="{8B475EDB-F892-457E-9882-F85DC7B398FA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474881677" sldId="3246"/>
            <ac:spMk id="3" creationId="{8F6C9FEF-061D-40DD-933C-01A5BEC6612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56958627" sldId="3247"/>
        </pc:sldMkLst>
        <pc:spChg chg="mod">
          <ac:chgData name="Swaney, Philip J" userId="c9c6b563-d809-4aca-9bd2-7cb324360c23" providerId="ADAL" clId="{3BCDCD74-E24E-480D-8CF1-AD30EC2308F8}" dt="2022-12-20T15:35:37.507" v="66" actId="27636"/>
          <ac:spMkLst>
            <pc:docMk/>
            <pc:sldMk cId="2556958627" sldId="3247"/>
            <ac:spMk id="2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924102483" sldId="324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24102483" sldId="3248"/>
            <ac:spMk id="2" creationId="{AEED306D-1E1B-4E04-8C7A-7DE5F19EB305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924102483" sldId="3248"/>
            <ac:spMk id="3" creationId="{C2BFCA10-FEBA-460D-A326-01E7E9F2B15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76738577" sldId="324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976738577" sldId="3249"/>
            <ac:spMk id="2" creationId="{8B1C33C1-5E6E-4D39-BA3B-091FF577B422}"/>
          </ac:spMkLst>
        </pc:spChg>
        <pc:spChg chg="mod">
          <ac:chgData name="Swaney, Philip J" userId="c9c6b563-d809-4aca-9bd2-7cb324360c23" providerId="ADAL" clId="{3BCDCD74-E24E-480D-8CF1-AD30EC2308F8}" dt="2022-12-20T15:35:37.543" v="70" actId="27636"/>
          <ac:spMkLst>
            <pc:docMk/>
            <pc:sldMk cId="1976738577" sldId="3249"/>
            <ac:spMk id="3" creationId="{FC030E25-B637-4CB3-B570-90578B848893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76169872" sldId="325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76169872" sldId="3250"/>
            <ac:spMk id="2" creationId="{304AB16D-4C85-4028-80A3-3FA4E959F932}"/>
          </ac:spMkLst>
        </pc:spChg>
        <pc:spChg chg="mod">
          <ac:chgData name="Swaney, Philip J" userId="c9c6b563-d809-4aca-9bd2-7cb324360c23" providerId="ADAL" clId="{3BCDCD74-E24E-480D-8CF1-AD30EC2308F8}" dt="2022-12-20T15:35:37.561" v="71" actId="27636"/>
          <ac:spMkLst>
            <pc:docMk/>
            <pc:sldMk cId="2676169872" sldId="3250"/>
            <ac:spMk id="3" creationId="{8A011C7D-047E-49E6-AA81-C6FDAD925DB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14078989" sldId="325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14078989" sldId="3251"/>
            <ac:spMk id="2" creationId="{304AB16D-4C85-4028-80A3-3FA4E959F932}"/>
          </ac:spMkLst>
        </pc:spChg>
        <pc:spChg chg="mod">
          <ac:chgData name="Swaney, Philip J" userId="c9c6b563-d809-4aca-9bd2-7cb324360c23" providerId="ADAL" clId="{3BCDCD74-E24E-480D-8CF1-AD30EC2308F8}" dt="2022-12-20T15:35:37.570" v="72" actId="27636"/>
          <ac:spMkLst>
            <pc:docMk/>
            <pc:sldMk cId="2314078989" sldId="3251"/>
            <ac:spMk id="3" creationId="{8A011C7D-047E-49E6-AA81-C6FDAD925DB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027934441" sldId="325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027934441" sldId="3252"/>
            <ac:spMk id="2" creationId="{F05C2DD7-8AF5-4EA9-AA7F-497E8C9B7927}"/>
          </ac:spMkLst>
        </pc:spChg>
        <pc:spChg chg="mod">
          <ac:chgData name="Swaney, Philip J" userId="c9c6b563-d809-4aca-9bd2-7cb324360c23" providerId="ADAL" clId="{3BCDCD74-E24E-480D-8CF1-AD30EC2308F8}" dt="2022-12-20T15:35:37.580" v="73" actId="27636"/>
          <ac:spMkLst>
            <pc:docMk/>
            <pc:sldMk cId="2027934441" sldId="3252"/>
            <ac:spMk id="3" creationId="{B99B7226-69CA-4FD1-B0BA-68F02A078BD4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36942095" sldId="325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936942095" sldId="3253"/>
            <ac:spMk id="2" creationId="{B69A9184-BEEA-4371-BA13-6D106325BDD4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81170737" sldId="3257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4673061" sldId="325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44673061" sldId="3258"/>
            <ac:spMk id="2" creationId="{201E06D5-4894-486C-93FC-D568AA7D8916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473283" sldId="325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2473283" sldId="3259"/>
            <ac:spMk id="2" creationId="{6EBF7FB1-8D8A-42B9-A7DF-1FA804DC579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9746264" sldId="326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9746264" sldId="3260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39746264" sldId="3260"/>
            <ac:spMk id="569346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44555147" sldId="326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944555147" sldId="3261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944555147" sldId="3261"/>
            <ac:spMk id="569346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76692274" sldId="326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176692274" sldId="3262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176692274" sldId="3262"/>
            <ac:spMk id="569346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77910109" sldId="326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77910109" sldId="3263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77910109" sldId="3263"/>
            <ac:spMk id="569346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23917494" sldId="326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23917494" sldId="3264"/>
            <ac:spMk id="5122" creationId="{00000000-0000-0000-0000-000000000000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23917494" sldId="3264"/>
            <ac:spMk id="569346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94895308" sldId="326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87793430" sldId="3266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86749226" sldId="3267"/>
        </pc:sldMkLst>
        <pc:spChg chg="mod">
          <ac:chgData name="Swaney, Philip J" userId="c9c6b563-d809-4aca-9bd2-7cb324360c23" providerId="ADAL" clId="{3BCDCD74-E24E-480D-8CF1-AD30EC2308F8}" dt="2022-12-20T15:35:38.050" v="92" actId="27636"/>
          <ac:spMkLst>
            <pc:docMk/>
            <pc:sldMk cId="2886749226" sldId="3267"/>
            <ac:spMk id="38" creationId="{B817E323-4432-4751-AB58-37777EE32A06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280482156" sldId="326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797899347" sldId="3269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02536936" sldId="3270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02536936" sldId="3270"/>
            <ac:spMk id="2" creationId="{D31EB79E-1348-4FCF-99DD-A89449792181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02536936" sldId="3270"/>
            <ac:spMk id="3" creationId="{18C66276-14FB-4FBE-A09E-BFB2E2D84DFD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4949089" sldId="327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54949089" sldId="3271"/>
            <ac:spMk id="2" creationId="{5945B1A0-B927-405F-A786-769E7618955F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54949089" sldId="3271"/>
            <ac:spMk id="3" creationId="{6D091E24-CA52-4605-8C9B-BE3EBEA05C65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47686255" sldId="327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47686255" sldId="3272"/>
            <ac:spMk id="2" creationId="{9225E9AE-64B7-4F0C-B114-A230E2AFE511}"/>
          </ac:spMkLst>
        </pc:spChg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647686255" sldId="3272"/>
            <ac:spMk id="3" creationId="{928B0FE1-B228-480C-BF08-50408E8BE2E9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67186954" sldId="327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99940094" sldId="327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75625224" sldId="327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04943738" sldId="3277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32121375" sldId="3279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832121375" sldId="3279"/>
            <ac:spMk id="2" creationId="{0EEA43EA-5C04-4535-9675-82775A05E77C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46399336" sldId="328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20648898" sldId="328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87322991" sldId="328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6556874" sldId="328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742626716" sldId="328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90290073" sldId="3287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48473904" sldId="3288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48473904" sldId="3288"/>
            <ac:spMk id="2" creationId="{769B17F5-6A96-47E1-9E85-EE1867B45A0C}"/>
          </ac:spMkLst>
        </pc:spChg>
        <pc:spChg chg="mod">
          <ac:chgData name="Swaney, Philip J" userId="c9c6b563-d809-4aca-9bd2-7cb324360c23" providerId="ADAL" clId="{3BCDCD74-E24E-480D-8CF1-AD30EC2308F8}" dt="2022-12-20T15:35:37.153" v="36" actId="27636"/>
          <ac:spMkLst>
            <pc:docMk/>
            <pc:sldMk cId="2848473904" sldId="3288"/>
            <ac:spMk id="4" creationId="{0ECA89C2-0DC3-4ED2-B123-AFEBC4AB8463}"/>
          </ac:spMkLst>
        </pc:spChg>
        <pc:spChg chg="mod">
          <ac:chgData name="Swaney, Philip J" userId="c9c6b563-d809-4aca-9bd2-7cb324360c23" providerId="ADAL" clId="{3BCDCD74-E24E-480D-8CF1-AD30EC2308F8}" dt="2022-12-20T15:35:37.136" v="35" actId="27636"/>
          <ac:spMkLst>
            <pc:docMk/>
            <pc:sldMk cId="2848473904" sldId="3288"/>
            <ac:spMk id="6" creationId="{79817BB3-5B66-4221-89D4-366D2C33389C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0" sldId="328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83540444" sldId="3290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53755534" sldId="329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953755534" sldId="3291"/>
            <ac:spMk id="3" creationId="{00000000-0000-0000-0000-000000000000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606552677" sldId="3292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606552677" sldId="3292"/>
            <ac:spMk id="2" creationId="{0310EABB-7FE1-42C8-9FB8-3B789550F0EC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31776507" sldId="3293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31776507" sldId="3293"/>
            <ac:spMk id="2" creationId="{71E8C1ED-66C8-48FE-A8A4-DCA244658D8F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59759792" sldId="3294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59759792" sldId="3294"/>
            <ac:spMk id="2" creationId="{71E8C1ED-66C8-48FE-A8A4-DCA244658D8F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093782359" sldId="329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4093782359" sldId="3295"/>
            <ac:spMk id="2" creationId="{0448580B-0DA2-4290-8E6F-E7590048A574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08089827" sldId="3296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2808089827" sldId="3296"/>
            <ac:spMk id="10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176030127" sldId="329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35747287" sldId="3421"/>
        </pc:sldMkLst>
      </pc:sldChg>
      <pc:sldChg chg="addSp delSp modSp add mod setBg">
        <pc:chgData name="Swaney, Philip J" userId="c9c6b563-d809-4aca-9bd2-7cb324360c23" providerId="ADAL" clId="{3BCDCD74-E24E-480D-8CF1-AD30EC2308F8}" dt="2022-12-20T16:17:47.961" v="856" actId="255"/>
        <pc:sldMkLst>
          <pc:docMk/>
          <pc:sldMk cId="4136339977" sldId="3431"/>
        </pc:sldMkLst>
        <pc:spChg chg="del">
          <ac:chgData name="Swaney, Philip J" userId="c9c6b563-d809-4aca-9bd2-7cb324360c23" providerId="ADAL" clId="{3BCDCD74-E24E-480D-8CF1-AD30EC2308F8}" dt="2022-12-20T16:17:15.887" v="800" actId="478"/>
          <ac:spMkLst>
            <pc:docMk/>
            <pc:sldMk cId="4136339977" sldId="3431"/>
            <ac:spMk id="2" creationId="{136EBDDB-5EDE-4E8D-AF80-E88191FE39C9}"/>
          </ac:spMkLst>
        </pc:spChg>
        <pc:spChg chg="add del mod">
          <ac:chgData name="Swaney, Philip J" userId="c9c6b563-d809-4aca-9bd2-7cb324360c23" providerId="ADAL" clId="{3BCDCD74-E24E-480D-8CF1-AD30EC2308F8}" dt="2022-12-20T16:17:18.292" v="803" actId="478"/>
          <ac:spMkLst>
            <pc:docMk/>
            <pc:sldMk cId="4136339977" sldId="3431"/>
            <ac:spMk id="4" creationId="{1DAD9769-8803-7A29-3AB3-3BDC9E4F2605}"/>
          </ac:spMkLst>
        </pc:spChg>
        <pc:spChg chg="add mod">
          <ac:chgData name="Swaney, Philip J" userId="c9c6b563-d809-4aca-9bd2-7cb324360c23" providerId="ADAL" clId="{3BCDCD74-E24E-480D-8CF1-AD30EC2308F8}" dt="2022-12-20T16:17:34.271" v="854" actId="27636"/>
          <ac:spMkLst>
            <pc:docMk/>
            <pc:sldMk cId="4136339977" sldId="3431"/>
            <ac:spMk id="5" creationId="{283F086B-367C-9435-A6CF-A09F1057512C}"/>
          </ac:spMkLst>
        </pc:spChg>
        <pc:spChg chg="mod">
          <ac:chgData name="Swaney, Philip J" userId="c9c6b563-d809-4aca-9bd2-7cb324360c23" providerId="ADAL" clId="{3BCDCD74-E24E-480D-8CF1-AD30EC2308F8}" dt="2022-12-20T16:17:47.961" v="856" actId="255"/>
          <ac:spMkLst>
            <pc:docMk/>
            <pc:sldMk cId="4136339977" sldId="3431"/>
            <ac:spMk id="100" creationId="{0A562780-37CB-EB1D-CAAC-A0F949DD2854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83225687" sldId="4112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359520641" sldId="4686"/>
        </pc:sldMkLst>
        <pc:picChg chg="mod">
          <ac:chgData name="Swaney, Philip J" userId="c9c6b563-d809-4aca-9bd2-7cb324360c23" providerId="ADAL" clId="{3BCDCD74-E24E-480D-8CF1-AD30EC2308F8}" dt="2022-12-20T15:35:36.614" v="13"/>
          <ac:picMkLst>
            <pc:docMk/>
            <pc:sldMk cId="1359520641" sldId="4686"/>
            <ac:picMk id="4" creationId="{73179628-E8FD-46A4-BB0F-64D03CFA50D0}"/>
          </ac:picMkLst>
        </pc:picChg>
        <pc:picChg chg="mod">
          <ac:chgData name="Swaney, Philip J" userId="c9c6b563-d809-4aca-9bd2-7cb324360c23" providerId="ADAL" clId="{3BCDCD74-E24E-480D-8CF1-AD30EC2308F8}" dt="2022-12-20T15:35:36.614" v="13"/>
          <ac:picMkLst>
            <pc:docMk/>
            <pc:sldMk cId="1359520641" sldId="4686"/>
            <ac:picMk id="7" creationId="{DA00367B-2DAC-4EA1-BCD5-B124DA616590}"/>
          </ac:picMkLst>
        </pc:pic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115397029" sldId="4777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481985393" sldId="4778"/>
        </pc:sldMkLst>
        <pc:spChg chg="mod">
          <ac:chgData name="Swaney, Philip J" userId="c9c6b563-d809-4aca-9bd2-7cb324360c23" providerId="ADAL" clId="{3BCDCD74-E24E-480D-8CF1-AD30EC2308F8}" dt="2022-12-20T15:35:36.614" v="13"/>
          <ac:spMkLst>
            <pc:docMk/>
            <pc:sldMk cId="2481985393" sldId="4778"/>
            <ac:spMk id="19" creationId="{615534D8-701C-4575-8AA4-33C1136A53D8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07454842" sldId="4779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92128380" sldId="4780"/>
        </pc:sldMkLst>
        <pc:spChg chg="mod">
          <ac:chgData name="Swaney, Philip J" userId="c9c6b563-d809-4aca-9bd2-7cb324360c23" providerId="ADAL" clId="{3BCDCD74-E24E-480D-8CF1-AD30EC2308F8}" dt="2022-12-20T15:35:38.058" v="93" actId="27636"/>
          <ac:spMkLst>
            <pc:docMk/>
            <pc:sldMk cId="2192128380" sldId="4780"/>
            <ac:spMk id="2" creationId="{003A424B-71B8-4A6C-AD4E-5281E07E64F1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7569432" sldId="478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47569432" sldId="4781"/>
            <ac:spMk id="5" creationId="{BA8AD1D3-2C6D-40D4-B924-7A54EE3FCC21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22149998" sldId="478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3802645" sldId="478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90705469" sldId="478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991705209" sldId="478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699135" sldId="4786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39513672" sldId="4787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839513672" sldId="4787"/>
            <ac:spMk id="2" creationId="{00000000-0000-0000-0000-000000000000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957418943" sldId="4788"/>
        </pc:sldMkLst>
        <pc:spChg chg="mod">
          <ac:chgData name="Swaney, Philip J" userId="c9c6b563-d809-4aca-9bd2-7cb324360c23" providerId="ADAL" clId="{3BCDCD74-E24E-480D-8CF1-AD30EC2308F8}" dt="2022-12-20T15:35:38.073" v="94" actId="27636"/>
          <ac:spMkLst>
            <pc:docMk/>
            <pc:sldMk cId="957418943" sldId="4788"/>
            <ac:spMk id="6" creationId="{F83AFF03-D8DF-497B-A1BB-5C51BDC468D8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79157237" sldId="4789"/>
        </pc:sldMkLst>
        <pc:spChg chg="mod">
          <ac:chgData name="Swaney, Philip J" userId="c9c6b563-d809-4aca-9bd2-7cb324360c23" providerId="ADAL" clId="{3BCDCD74-E24E-480D-8CF1-AD30EC2308F8}" dt="2022-12-20T15:35:38.074" v="95" actId="27636"/>
          <ac:spMkLst>
            <pc:docMk/>
            <pc:sldMk cId="2979157237" sldId="4789"/>
            <ac:spMk id="6" creationId="{E4ED9FB8-77A2-4B56-95BC-78FF6D6682E5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20777966" sldId="4790"/>
        </pc:sldMkLst>
        <pc:spChg chg="mod">
          <ac:chgData name="Swaney, Philip J" userId="c9c6b563-d809-4aca-9bd2-7cb324360c23" providerId="ADAL" clId="{3BCDCD74-E24E-480D-8CF1-AD30EC2308F8}" dt="2022-12-20T15:35:36.902" v="16" actId="27636"/>
          <ac:spMkLst>
            <pc:docMk/>
            <pc:sldMk cId="2120777966" sldId="4790"/>
            <ac:spMk id="4" creationId="{B7321EA4-2FD7-483C-BABF-7547AB7E1643}"/>
          </ac:spMkLst>
        </pc:spChg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1912873" sldId="479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51912873" sldId="4791"/>
            <ac:spMk id="4" creationId="{6B9F4063-B47D-9341-897F-0455F4FFD8A2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297353388" sldId="4792"/>
        </pc:sldMkLst>
        <pc:spChg chg="mod">
          <ac:chgData name="Swaney, Philip J" userId="c9c6b563-d809-4aca-9bd2-7cb324360c23" providerId="ADAL" clId="{3BCDCD74-E24E-480D-8CF1-AD30EC2308F8}" dt="2022-12-20T15:35:36.922" v="17" actId="27636"/>
          <ac:spMkLst>
            <pc:docMk/>
            <pc:sldMk cId="3297353388" sldId="4792"/>
            <ac:spMk id="4" creationId="{B7321EA4-2FD7-483C-BABF-7547AB7E1643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64592374" sldId="479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512994261" sldId="479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208887743" sldId="479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966416593" sldId="479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312142966" sldId="479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737201912" sldId="4800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165213207" sldId="480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93731665" sldId="4802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741821136" sldId="480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84405179" sldId="480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07573891" sldId="480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79272097" sldId="4806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553880897" sldId="4807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62341840" sldId="4808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87287710" sldId="480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45885813" sldId="4810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51417852" sldId="4811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351417852" sldId="4811"/>
            <ac:spMk id="6" creationId="{99EF333E-96E2-4BE6-B607-6C2C7430FD46}"/>
          </ac:spMkLst>
        </pc:spChg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2999015512" sldId="4812"/>
        </pc:sldMkLst>
        <pc:spChg chg="mod">
          <ac:chgData name="Swaney, Philip J" userId="c9c6b563-d809-4aca-9bd2-7cb324360c23" providerId="ADAL" clId="{3BCDCD74-E24E-480D-8CF1-AD30EC2308F8}" dt="2022-12-20T15:35:36.930" v="19" actId="27636"/>
          <ac:spMkLst>
            <pc:docMk/>
            <pc:sldMk cId="2999015512" sldId="4812"/>
            <ac:spMk id="6" creationId="{A478D6F7-F31C-4550-987F-18B988C047E6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37877244" sldId="481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479593819" sldId="4814"/>
        </pc:sldMkLst>
      </pc:sldChg>
      <pc:sldChg chg="modSp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93951846" sldId="4815"/>
        </pc:sldMkLst>
        <pc:spChg chg="mod">
          <ac:chgData name="Swaney, Philip J" userId="c9c6b563-d809-4aca-9bd2-7cb324360c23" providerId="ADAL" clId="{3BCDCD74-E24E-480D-8CF1-AD30EC2308F8}" dt="2022-12-20T15:35:38.593" v="96"/>
          <ac:spMkLst>
            <pc:docMk/>
            <pc:sldMk cId="1093951846" sldId="4815"/>
            <ac:spMk id="3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035745378" sldId="4816"/>
        </pc:sldMkLst>
      </pc:sldChg>
      <pc:sldChg chg="modSp del mod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65392792" sldId="4818"/>
        </pc:sldMkLst>
        <pc:spChg chg="mod">
          <ac:chgData name="Swaney, Philip J" userId="c9c6b563-d809-4aca-9bd2-7cb324360c23" providerId="ADAL" clId="{3BCDCD74-E24E-480D-8CF1-AD30EC2308F8}" dt="2022-12-20T15:35:36.877" v="15" actId="27636"/>
          <ac:spMkLst>
            <pc:docMk/>
            <pc:sldMk cId="3865392792" sldId="4818"/>
            <ac:spMk id="4" creationId="{00000000-0000-0000-0000-000000000000}"/>
          </ac:spMkLst>
        </pc:spChg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814789087" sldId="4819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5752300" sldId="4821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446235687" sldId="4823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2859425188" sldId="4824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082595874" sldId="4825"/>
        </pc:sldMkLst>
      </pc:sldChg>
      <pc:sldChg chg="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3652413678" sldId="4826"/>
        </pc:sldMkLst>
      </pc:sldChg>
      <pc:sldChg chg="delSp add del">
        <pc:chgData name="Swaney, Philip J" userId="c9c6b563-d809-4aca-9bd2-7cb324360c23" providerId="ADAL" clId="{3BCDCD74-E24E-480D-8CF1-AD30EC2308F8}" dt="2022-12-20T15:49:30.037" v="434" actId="2696"/>
        <pc:sldMkLst>
          <pc:docMk/>
          <pc:sldMk cId="3658505554" sldId="4827"/>
        </pc:sldMkLst>
        <pc:picChg chg="del">
          <ac:chgData name="Swaney, Philip J" userId="c9c6b563-d809-4aca-9bd2-7cb324360c23" providerId="ADAL" clId="{3BCDCD74-E24E-480D-8CF1-AD30EC2308F8}" dt="2022-12-20T15:35:21.636" v="12" actId="478"/>
          <ac:picMkLst>
            <pc:docMk/>
            <pc:sldMk cId="3658505554" sldId="4827"/>
            <ac:picMk id="1026" creationId="{8C04EE61-67CA-323A-F723-E801827E821A}"/>
          </ac:picMkLst>
        </pc:picChg>
      </pc:sldChg>
      <pc:sldChg chg="addSp delSp modSp add mod modAnim">
        <pc:chgData name="Swaney, Philip J" userId="c9c6b563-d809-4aca-9bd2-7cb324360c23" providerId="ADAL" clId="{3BCDCD74-E24E-480D-8CF1-AD30EC2308F8}" dt="2022-12-20T16:05:43.978" v="796" actId="1076"/>
        <pc:sldMkLst>
          <pc:docMk/>
          <pc:sldMk cId="646408380" sldId="4828"/>
        </pc:sldMkLst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2" creationId="{A6DE858B-5CBF-46E4-A84F-08D072F6F225}"/>
          </ac:spMkLst>
        </pc:spChg>
        <pc:spChg chg="add del mod">
          <ac:chgData name="Swaney, Philip J" userId="c9c6b563-d809-4aca-9bd2-7cb324360c23" providerId="ADAL" clId="{3BCDCD74-E24E-480D-8CF1-AD30EC2308F8}" dt="2022-12-20T15:36:08.444" v="112" actId="478"/>
          <ac:spMkLst>
            <pc:docMk/>
            <pc:sldMk cId="646408380" sldId="4828"/>
            <ac:spMk id="3" creationId="{EB58E5B3-EAE8-452A-E9B0-334B9C5EDEE5}"/>
          </ac:spMkLst>
        </pc:spChg>
        <pc:spChg chg="add mod">
          <ac:chgData name="Swaney, Philip J" userId="c9c6b563-d809-4aca-9bd2-7cb324360c23" providerId="ADAL" clId="{3BCDCD74-E24E-480D-8CF1-AD30EC2308F8}" dt="2022-12-20T15:53:23.238" v="470" actId="1076"/>
          <ac:spMkLst>
            <pc:docMk/>
            <pc:sldMk cId="646408380" sldId="4828"/>
            <ac:spMk id="5" creationId="{EA0B2E02-5678-F230-F21B-1A95622C3F87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7" creationId="{943E8A59-DA56-4FB8-AAAC-C662C971BAF6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8" creationId="{C38F9002-74D2-4FFF-BE87-A1D22D442C9A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" creationId="{1F7FB7C6-84F2-4501-939D-A76C6D5B9D32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" creationId="{777EBB71-0765-42A8-8A96-A7AE439850E5}"/>
          </ac:spMkLst>
        </pc:spChg>
        <pc:spChg chg="mod">
          <ac:chgData name="Swaney, Philip J" userId="c9c6b563-d809-4aca-9bd2-7cb324360c23" providerId="ADAL" clId="{3BCDCD74-E24E-480D-8CF1-AD30EC2308F8}" dt="2022-12-20T15:35:56.629" v="110" actId="20577"/>
          <ac:spMkLst>
            <pc:docMk/>
            <pc:sldMk cId="646408380" sldId="4828"/>
            <ac:spMk id="36" creationId="{AD7B7EFB-9E9D-4E16-A79D-0A71D13658CD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88" creationId="{6537CDEE-3F91-4DF9-8EE7-4119C5F837B1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89" creationId="{AE9043D0-83F2-46BD-82FE-93759DC9FA01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0" creationId="{AD4A8A9F-7E74-4DFE-9DDD-65834BD153BE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1" creationId="{64EF4726-CCBE-40B1-AE3D-0291B5128BBC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2" creationId="{30D3A8E0-DF83-4CC3-BD1D-2FBC469EC04E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3" creationId="{8ED7797C-9B9D-45CA-80F9-78C3334F31AD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4" creationId="{02641219-4182-45B7-BBE7-C26F6AA84687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5" creationId="{6596A466-7D74-4F5B-AB9B-00D9BE5B9480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6" creationId="{56E39124-96C5-4C38-9BCB-086611C2E080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7" creationId="{5ABA8E3A-21C1-4082-8962-61B3FFDAB364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8" creationId="{2296D5ED-30D9-4B6D-BCF7-A96CEFA0E57E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99" creationId="{99FF3778-5CB0-4361-A9FD-45A04B215F60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0" creationId="{FF06BE5C-E1E8-425B-8E60-C820FFFC6CDC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1" creationId="{B7186A81-8299-402D-A3D3-65AA70CFFE83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2" creationId="{D3D5D6E4-C010-474A-A158-DF0328966269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3" creationId="{81C329CE-06C3-4C92-AC8F-D68942FFAF5C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4" creationId="{790F1CCA-2A95-42E9-B260-19C0EFD6A1CA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5" creationId="{F48E62EC-17A7-4B83-B1B7-614664A270C4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6" creationId="{BC4A887D-24AF-4DE8-A95C-FE78EBF2CE6F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7" creationId="{C32E33B5-451F-4AE8-A8A3-B50CC10AD379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8" creationId="{ED3ADA72-A330-4343-9EFD-C74F13D51F26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09" creationId="{D77B8908-DE84-496A-90CC-EB7A6ACB0FF7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0" creationId="{77654986-A0DD-4E46-B48F-B7DE62D00C60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1" creationId="{A226F9F2-92B4-410B-8C30-D906EE68F959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2" creationId="{BABCE871-EE21-4F36-AE20-09C1761AD720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3" creationId="{8F24272F-DC3A-4AFC-B23F-9CE7A78F0C88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4" creationId="{1E7EF9CB-028D-4A0A-868D-170D0DE2EA80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5" creationId="{60080EC2-E441-4508-97E0-F664B0A0171A}"/>
          </ac:spMkLst>
        </pc:spChg>
        <pc:spChg chg="del">
          <ac:chgData name="Swaney, Philip J" userId="c9c6b563-d809-4aca-9bd2-7cb324360c23" providerId="ADAL" clId="{3BCDCD74-E24E-480D-8CF1-AD30EC2308F8}" dt="2022-12-20T15:36:05.543" v="111" actId="478"/>
          <ac:spMkLst>
            <pc:docMk/>
            <pc:sldMk cId="646408380" sldId="4828"/>
            <ac:spMk id="116" creationId="{3D281211-AA06-4777-B7BE-4DA2E3004E4C}"/>
          </ac:spMkLst>
        </pc:spChg>
        <pc:picChg chg="add del mod">
          <ac:chgData name="Swaney, Philip J" userId="c9c6b563-d809-4aca-9bd2-7cb324360c23" providerId="ADAL" clId="{3BCDCD74-E24E-480D-8CF1-AD30EC2308F8}" dt="2022-12-20T16:05:43.978" v="796" actId="1076"/>
          <ac:picMkLst>
            <pc:docMk/>
            <pc:sldMk cId="646408380" sldId="4828"/>
            <ac:picMk id="10" creationId="{48A213BC-0F11-A849-5182-3979C5FB32CB}"/>
          </ac:picMkLst>
        </pc:picChg>
        <pc:picChg chg="add del mod">
          <ac:chgData name="Swaney, Philip J" userId="c9c6b563-d809-4aca-9bd2-7cb324360c23" providerId="ADAL" clId="{3BCDCD74-E24E-480D-8CF1-AD30EC2308F8}" dt="2022-12-20T16:05:18.300" v="793" actId="478"/>
          <ac:picMkLst>
            <pc:docMk/>
            <pc:sldMk cId="646408380" sldId="4828"/>
            <ac:picMk id="13" creationId="{D2DF02B9-9434-EB2E-1ACC-9763624B332B}"/>
          </ac:picMkLst>
        </pc:picChg>
      </pc:sldChg>
      <pc:sldChg chg="addSp delSp modSp add mod">
        <pc:chgData name="Swaney, Philip J" userId="c9c6b563-d809-4aca-9bd2-7cb324360c23" providerId="ADAL" clId="{3BCDCD74-E24E-480D-8CF1-AD30EC2308F8}" dt="2022-12-20T16:04:33.641" v="783" actId="1035"/>
        <pc:sldMkLst>
          <pc:docMk/>
          <pc:sldMk cId="4039492769" sldId="4829"/>
        </pc:sldMkLst>
        <pc:spChg chg="add del mod">
          <ac:chgData name="Swaney, Philip J" userId="c9c6b563-d809-4aca-9bd2-7cb324360c23" providerId="ADAL" clId="{3BCDCD74-E24E-480D-8CF1-AD30EC2308F8}" dt="2022-12-20T15:36:54.325" v="136"/>
          <ac:spMkLst>
            <pc:docMk/>
            <pc:sldMk cId="4039492769" sldId="4829"/>
            <ac:spMk id="2" creationId="{B0F1A56F-D4CD-7662-4FFE-22D71AE7D2B6}"/>
          </ac:spMkLst>
        </pc:spChg>
        <pc:spChg chg="add mod">
          <ac:chgData name="Swaney, Philip J" userId="c9c6b563-d809-4aca-9bd2-7cb324360c23" providerId="ADAL" clId="{3BCDCD74-E24E-480D-8CF1-AD30EC2308F8}" dt="2022-12-20T16:03:22.987" v="722" actId="1076"/>
          <ac:spMkLst>
            <pc:docMk/>
            <pc:sldMk cId="4039492769" sldId="4829"/>
            <ac:spMk id="3" creationId="{8F865517-33AA-7AC9-8592-EBFB4FED15B1}"/>
          </ac:spMkLst>
        </pc:spChg>
        <pc:spChg chg="del">
          <ac:chgData name="Swaney, Philip J" userId="c9c6b563-d809-4aca-9bd2-7cb324360c23" providerId="ADAL" clId="{3BCDCD74-E24E-480D-8CF1-AD30EC2308F8}" dt="2022-12-20T15:36:55.984" v="137" actId="478"/>
          <ac:spMkLst>
            <pc:docMk/>
            <pc:sldMk cId="4039492769" sldId="4829"/>
            <ac:spMk id="5" creationId="{EA0B2E02-5678-F230-F21B-1A95622C3F87}"/>
          </ac:spMkLst>
        </pc:spChg>
        <pc:spChg chg="add mod">
          <ac:chgData name="Swaney, Philip J" userId="c9c6b563-d809-4aca-9bd2-7cb324360c23" providerId="ADAL" clId="{3BCDCD74-E24E-480D-8CF1-AD30EC2308F8}" dt="2022-12-20T16:04:33.641" v="783" actId="1035"/>
          <ac:spMkLst>
            <pc:docMk/>
            <pc:sldMk cId="4039492769" sldId="4829"/>
            <ac:spMk id="11" creationId="{4B2D2F05-1DA7-5548-6841-085B66449DEE}"/>
          </ac:spMkLst>
        </pc:spChg>
        <pc:spChg chg="add mod">
          <ac:chgData name="Swaney, Philip J" userId="c9c6b563-d809-4aca-9bd2-7cb324360c23" providerId="ADAL" clId="{3BCDCD74-E24E-480D-8CF1-AD30EC2308F8}" dt="2022-12-20T16:04:33.641" v="783" actId="1035"/>
          <ac:spMkLst>
            <pc:docMk/>
            <pc:sldMk cId="4039492769" sldId="4829"/>
            <ac:spMk id="12" creationId="{34622205-15CE-58AD-6111-3E8F0DA47F0B}"/>
          </ac:spMkLst>
        </pc:spChg>
        <pc:spChg chg="mod">
          <ac:chgData name="Swaney, Philip J" userId="c9c6b563-d809-4aca-9bd2-7cb324360c23" providerId="ADAL" clId="{3BCDCD74-E24E-480D-8CF1-AD30EC2308F8}" dt="2022-12-20T15:36:36.120" v="134" actId="20577"/>
          <ac:spMkLst>
            <pc:docMk/>
            <pc:sldMk cId="4039492769" sldId="4829"/>
            <ac:spMk id="36" creationId="{AD7B7EFB-9E9D-4E16-A79D-0A71D13658CD}"/>
          </ac:spMkLst>
        </pc:spChg>
        <pc:grpChg chg="add del mod">
          <ac:chgData name="Swaney, Philip J" userId="c9c6b563-d809-4aca-9bd2-7cb324360c23" providerId="ADAL" clId="{3BCDCD74-E24E-480D-8CF1-AD30EC2308F8}" dt="2022-12-20T16:02:19.589" v="701" actId="165"/>
          <ac:grpSpMkLst>
            <pc:docMk/>
            <pc:sldMk cId="4039492769" sldId="4829"/>
            <ac:grpSpMk id="13" creationId="{868945AD-9F51-25E6-B929-AAC4E4B5004C}"/>
          </ac:grpSpMkLst>
        </pc:grpChg>
        <pc:picChg chg="add mod topLvl">
          <ac:chgData name="Swaney, Philip J" userId="c9c6b563-d809-4aca-9bd2-7cb324360c23" providerId="ADAL" clId="{3BCDCD74-E24E-480D-8CF1-AD30EC2308F8}" dt="2022-12-20T16:04:33.641" v="783" actId="1035"/>
          <ac:picMkLst>
            <pc:docMk/>
            <pc:sldMk cId="4039492769" sldId="4829"/>
            <ac:picMk id="4" creationId="{7806377A-8A1F-E80F-727E-18DF414A25C3}"/>
          </ac:picMkLst>
        </pc:picChg>
        <pc:picChg chg="add del mod">
          <ac:chgData name="Swaney, Philip J" userId="c9c6b563-d809-4aca-9bd2-7cb324360c23" providerId="ADAL" clId="{3BCDCD74-E24E-480D-8CF1-AD30EC2308F8}" dt="2022-12-20T15:41:01.303" v="153" actId="478"/>
          <ac:picMkLst>
            <pc:docMk/>
            <pc:sldMk cId="4039492769" sldId="4829"/>
            <ac:picMk id="6" creationId="{1B6EA902-4970-CFEB-F5D1-72DC03A3F550}"/>
          </ac:picMkLst>
        </pc:picChg>
        <pc:picChg chg="add mod">
          <ac:chgData name="Swaney, Philip J" userId="c9c6b563-d809-4aca-9bd2-7cb324360c23" providerId="ADAL" clId="{3BCDCD74-E24E-480D-8CF1-AD30EC2308F8}" dt="2022-12-20T16:04:33.641" v="783" actId="1035"/>
          <ac:picMkLst>
            <pc:docMk/>
            <pc:sldMk cId="4039492769" sldId="4829"/>
            <ac:picMk id="7" creationId="{01B984DD-64BE-AEDE-0672-9B3323851F34}"/>
          </ac:picMkLst>
        </pc:picChg>
        <pc:picChg chg="add mod topLvl">
          <ac:chgData name="Swaney, Philip J" userId="c9c6b563-d809-4aca-9bd2-7cb324360c23" providerId="ADAL" clId="{3BCDCD74-E24E-480D-8CF1-AD30EC2308F8}" dt="2022-12-20T16:04:33.641" v="783" actId="1035"/>
          <ac:picMkLst>
            <pc:docMk/>
            <pc:sldMk cId="4039492769" sldId="4829"/>
            <ac:picMk id="8" creationId="{4ED76EBE-14C9-E509-7467-27B35236BD25}"/>
          </ac:picMkLst>
        </pc:picChg>
        <pc:picChg chg="add del mod">
          <ac:chgData name="Swaney, Philip J" userId="c9c6b563-d809-4aca-9bd2-7cb324360c23" providerId="ADAL" clId="{3BCDCD74-E24E-480D-8CF1-AD30EC2308F8}" dt="2022-12-20T15:42:18.009" v="168" actId="478"/>
          <ac:picMkLst>
            <pc:docMk/>
            <pc:sldMk cId="4039492769" sldId="4829"/>
            <ac:picMk id="10" creationId="{D4783D97-0C14-67CA-BAE0-B8D57DD48E1F}"/>
          </ac:picMkLst>
        </pc:picChg>
        <pc:picChg chg="add del mod">
          <ac:chgData name="Swaney, Philip J" userId="c9c6b563-d809-4aca-9bd2-7cb324360c23" providerId="ADAL" clId="{3BCDCD74-E24E-480D-8CF1-AD30EC2308F8}" dt="2022-12-20T15:40:52.608" v="149" actId="478"/>
          <ac:picMkLst>
            <pc:docMk/>
            <pc:sldMk cId="4039492769" sldId="4829"/>
            <ac:picMk id="1026" creationId="{35122A3C-A8A8-87C3-1022-CDB6DD5FE0A0}"/>
          </ac:picMkLst>
        </pc:picChg>
        <pc:picChg chg="add mod topLvl">
          <ac:chgData name="Swaney, Philip J" userId="c9c6b563-d809-4aca-9bd2-7cb324360c23" providerId="ADAL" clId="{3BCDCD74-E24E-480D-8CF1-AD30EC2308F8}" dt="2022-12-20T16:04:33.641" v="783" actId="1035"/>
          <ac:picMkLst>
            <pc:docMk/>
            <pc:sldMk cId="4039492769" sldId="4829"/>
            <ac:picMk id="1028" creationId="{D16E7235-DB10-286F-956D-67EFA14EFF97}"/>
          </ac:picMkLst>
        </pc:picChg>
      </pc:sldChg>
      <pc:sldChg chg="add del">
        <pc:chgData name="Swaney, Philip J" userId="c9c6b563-d809-4aca-9bd2-7cb324360c23" providerId="ADAL" clId="{3BCDCD74-E24E-480D-8CF1-AD30EC2308F8}" dt="2022-12-20T16:06:47.801" v="797" actId="2696"/>
        <pc:sldMkLst>
          <pc:docMk/>
          <pc:sldMk cId="1166184689" sldId="4830"/>
        </pc:sldMkLst>
      </pc:sldChg>
      <pc:sldChg chg="addSp delSp modSp add mod ord setBg">
        <pc:chgData name="Swaney, Philip J" userId="c9c6b563-d809-4aca-9bd2-7cb324360c23" providerId="ADAL" clId="{3BCDCD74-E24E-480D-8CF1-AD30EC2308F8}" dt="2022-12-20T16:39:22.544" v="996" actId="1076"/>
        <pc:sldMkLst>
          <pc:docMk/>
          <pc:sldMk cId="719476222" sldId="4831"/>
        </pc:sldMkLst>
        <pc:spChg chg="mod topLvl">
          <ac:chgData name="Swaney, Philip J" userId="c9c6b563-d809-4aca-9bd2-7cb324360c23" providerId="ADAL" clId="{3BCDCD74-E24E-480D-8CF1-AD30EC2308F8}" dt="2022-12-20T16:29:06.597" v="893" actId="1038"/>
          <ac:spMkLst>
            <pc:docMk/>
            <pc:sldMk cId="719476222" sldId="4831"/>
            <ac:spMk id="4" creationId="{2DD38D3B-0F57-4405-AC3E-522E9A5FB40C}"/>
          </ac:spMkLst>
        </pc:spChg>
        <pc:spChg chg="mod topLvl">
          <ac:chgData name="Swaney, Philip J" userId="c9c6b563-d809-4aca-9bd2-7cb324360c23" providerId="ADAL" clId="{3BCDCD74-E24E-480D-8CF1-AD30EC2308F8}" dt="2022-12-20T16:29:06.597" v="893" actId="1038"/>
          <ac:spMkLst>
            <pc:docMk/>
            <pc:sldMk cId="719476222" sldId="4831"/>
            <ac:spMk id="7" creationId="{6F0174F9-FEE0-4517-9788-436C049AB573}"/>
          </ac:spMkLst>
        </pc:spChg>
        <pc:spChg chg="mod topLvl">
          <ac:chgData name="Swaney, Philip J" userId="c9c6b563-d809-4aca-9bd2-7cb324360c23" providerId="ADAL" clId="{3BCDCD74-E24E-480D-8CF1-AD30EC2308F8}" dt="2022-12-20T16:29:06.597" v="893" actId="1038"/>
          <ac:spMkLst>
            <pc:docMk/>
            <pc:sldMk cId="719476222" sldId="4831"/>
            <ac:spMk id="9" creationId="{0D1A466F-0EE7-42D9-84CE-0DDE836B31ED}"/>
          </ac:spMkLst>
        </pc:spChg>
        <pc:spChg chg="del mod">
          <ac:chgData name="Swaney, Philip J" userId="c9c6b563-d809-4aca-9bd2-7cb324360c23" providerId="ADAL" clId="{3BCDCD74-E24E-480D-8CF1-AD30EC2308F8}" dt="2022-12-20T15:44:22.408" v="216" actId="478"/>
          <ac:spMkLst>
            <pc:docMk/>
            <pc:sldMk cId="719476222" sldId="4831"/>
            <ac:spMk id="10" creationId="{1FEF9D94-9B59-4D77-A9A2-45F837EC170D}"/>
          </ac:spMkLst>
        </pc:spChg>
        <pc:spChg chg="mod topLvl">
          <ac:chgData name="Swaney, Philip J" userId="c9c6b563-d809-4aca-9bd2-7cb324360c23" providerId="ADAL" clId="{3BCDCD74-E24E-480D-8CF1-AD30EC2308F8}" dt="2022-12-20T15:49:13.846" v="433" actId="1076"/>
          <ac:spMkLst>
            <pc:docMk/>
            <pc:sldMk cId="719476222" sldId="4831"/>
            <ac:spMk id="11" creationId="{3EAD86F0-66CB-491B-82AE-5B4515B713BB}"/>
          </ac:spMkLst>
        </pc:spChg>
        <pc:spChg chg="mod topLvl">
          <ac:chgData name="Swaney, Philip J" userId="c9c6b563-d809-4aca-9bd2-7cb324360c23" providerId="ADAL" clId="{3BCDCD74-E24E-480D-8CF1-AD30EC2308F8}" dt="2022-12-20T15:46:01.585" v="319" actId="165"/>
          <ac:spMkLst>
            <pc:docMk/>
            <pc:sldMk cId="719476222" sldId="4831"/>
            <ac:spMk id="12" creationId="{8DA64B27-8157-45CD-9C80-7C0B353F05F8}"/>
          </ac:spMkLst>
        </pc:spChg>
        <pc:spChg chg="add del mod">
          <ac:chgData name="Swaney, Philip J" userId="c9c6b563-d809-4aca-9bd2-7cb324360c23" providerId="ADAL" clId="{3BCDCD74-E24E-480D-8CF1-AD30EC2308F8}" dt="2022-12-20T15:44:24.574" v="218" actId="478"/>
          <ac:spMkLst>
            <pc:docMk/>
            <pc:sldMk cId="719476222" sldId="4831"/>
            <ac:spMk id="13" creationId="{5976D8B2-6D65-A6BB-B159-34F6E14D58B9}"/>
          </ac:spMkLst>
        </pc:spChg>
        <pc:spChg chg="add mod">
          <ac:chgData name="Swaney, Philip J" userId="c9c6b563-d809-4aca-9bd2-7cb324360c23" providerId="ADAL" clId="{3BCDCD74-E24E-480D-8CF1-AD30EC2308F8}" dt="2022-12-20T15:44:30.421" v="246" actId="20577"/>
          <ac:spMkLst>
            <pc:docMk/>
            <pc:sldMk cId="719476222" sldId="4831"/>
            <ac:spMk id="14" creationId="{43C6FD5E-88ED-F537-8507-CFCA3CF4CE9B}"/>
          </ac:spMkLst>
        </pc:spChg>
        <pc:spChg chg="mod topLvl">
          <ac:chgData name="Swaney, Philip J" userId="c9c6b563-d809-4aca-9bd2-7cb324360c23" providerId="ADAL" clId="{3BCDCD74-E24E-480D-8CF1-AD30EC2308F8}" dt="2022-12-20T16:29:06.597" v="893" actId="1038"/>
          <ac:spMkLst>
            <pc:docMk/>
            <pc:sldMk cId="719476222" sldId="4831"/>
            <ac:spMk id="15" creationId="{3D8B3F74-EF17-4B6D-BB3A-1D80C38B9D75}"/>
          </ac:spMkLst>
        </pc:spChg>
        <pc:spChg chg="mod topLvl">
          <ac:chgData name="Swaney, Philip J" userId="c9c6b563-d809-4aca-9bd2-7cb324360c23" providerId="ADAL" clId="{3BCDCD74-E24E-480D-8CF1-AD30EC2308F8}" dt="2022-12-20T16:29:06.597" v="893" actId="1038"/>
          <ac:spMkLst>
            <pc:docMk/>
            <pc:sldMk cId="719476222" sldId="4831"/>
            <ac:spMk id="17" creationId="{826AFD90-B400-4016-B0A3-C5AD7D589AF2}"/>
          </ac:spMkLst>
        </pc:spChg>
        <pc:spChg chg="mod topLvl">
          <ac:chgData name="Swaney, Philip J" userId="c9c6b563-d809-4aca-9bd2-7cb324360c23" providerId="ADAL" clId="{3BCDCD74-E24E-480D-8CF1-AD30EC2308F8}" dt="2022-12-20T15:46:42.160" v="334" actId="1076"/>
          <ac:spMkLst>
            <pc:docMk/>
            <pc:sldMk cId="719476222" sldId="4831"/>
            <ac:spMk id="18" creationId="{CADD40D1-A098-4A5F-B487-508A9AF5BBF0}"/>
          </ac:spMkLst>
        </pc:spChg>
        <pc:spChg chg="add mod">
          <ac:chgData name="Swaney, Philip J" userId="c9c6b563-d809-4aca-9bd2-7cb324360c23" providerId="ADAL" clId="{3BCDCD74-E24E-480D-8CF1-AD30EC2308F8}" dt="2022-12-20T16:39:22.544" v="996" actId="1076"/>
          <ac:spMkLst>
            <pc:docMk/>
            <pc:sldMk cId="719476222" sldId="4831"/>
            <ac:spMk id="19" creationId="{5D24EB83-0A4A-5BEE-D8FB-5A78B146B136}"/>
          </ac:spMkLst>
        </pc:spChg>
        <pc:spChg chg="mod topLvl">
          <ac:chgData name="Swaney, Philip J" userId="c9c6b563-d809-4aca-9bd2-7cb324360c23" providerId="ADAL" clId="{3BCDCD74-E24E-480D-8CF1-AD30EC2308F8}" dt="2022-12-20T15:46:01.585" v="319" actId="165"/>
          <ac:spMkLst>
            <pc:docMk/>
            <pc:sldMk cId="719476222" sldId="4831"/>
            <ac:spMk id="23" creationId="{3A696C45-8060-4D0E-A176-8A56B81468CB}"/>
          </ac:spMkLst>
        </pc:spChg>
        <pc:spChg chg="mod topLvl">
          <ac:chgData name="Swaney, Philip J" userId="c9c6b563-d809-4aca-9bd2-7cb324360c23" providerId="ADAL" clId="{3BCDCD74-E24E-480D-8CF1-AD30EC2308F8}" dt="2022-12-20T16:30:11.874" v="918" actId="1038"/>
          <ac:spMkLst>
            <pc:docMk/>
            <pc:sldMk cId="719476222" sldId="4831"/>
            <ac:spMk id="24" creationId="{51DA5380-5F1C-4A2A-9E21-B6135CCA40BC}"/>
          </ac:spMkLst>
        </pc:spChg>
        <pc:spChg chg="mod topLvl">
          <ac:chgData name="Swaney, Philip J" userId="c9c6b563-d809-4aca-9bd2-7cb324360c23" providerId="ADAL" clId="{3BCDCD74-E24E-480D-8CF1-AD30EC2308F8}" dt="2022-12-20T16:30:32.631" v="932" actId="1036"/>
          <ac:spMkLst>
            <pc:docMk/>
            <pc:sldMk cId="719476222" sldId="4831"/>
            <ac:spMk id="25" creationId="{6F254C7B-5C58-4901-AB4F-024DF3493745}"/>
          </ac:spMkLst>
        </pc:spChg>
        <pc:spChg chg="mod topLvl">
          <ac:chgData name="Swaney, Philip J" userId="c9c6b563-d809-4aca-9bd2-7cb324360c23" providerId="ADAL" clId="{3BCDCD74-E24E-480D-8CF1-AD30EC2308F8}" dt="2022-12-20T16:30:32.631" v="932" actId="1036"/>
          <ac:spMkLst>
            <pc:docMk/>
            <pc:sldMk cId="719476222" sldId="4831"/>
            <ac:spMk id="26" creationId="{943D67B6-B89B-4AEE-8442-CA16F8B9EDD8}"/>
          </ac:spMkLst>
        </pc:spChg>
        <pc:spChg chg="mod topLvl">
          <ac:chgData name="Swaney, Philip J" userId="c9c6b563-d809-4aca-9bd2-7cb324360c23" providerId="ADAL" clId="{3BCDCD74-E24E-480D-8CF1-AD30EC2308F8}" dt="2022-12-20T16:30:32.631" v="932" actId="1036"/>
          <ac:spMkLst>
            <pc:docMk/>
            <pc:sldMk cId="719476222" sldId="4831"/>
            <ac:spMk id="27" creationId="{9BEAA2E0-68F0-4DEA-BC47-CD59135FC00F}"/>
          </ac:spMkLst>
        </pc:spChg>
        <pc:spChg chg="mod topLvl">
          <ac:chgData name="Swaney, Philip J" userId="c9c6b563-d809-4aca-9bd2-7cb324360c23" providerId="ADAL" clId="{3BCDCD74-E24E-480D-8CF1-AD30EC2308F8}" dt="2022-12-20T16:30:11.874" v="918" actId="1038"/>
          <ac:spMkLst>
            <pc:docMk/>
            <pc:sldMk cId="719476222" sldId="4831"/>
            <ac:spMk id="28" creationId="{FE57914B-11C0-4368-9108-4D1D403C3337}"/>
          </ac:spMkLst>
        </pc:spChg>
        <pc:spChg chg="mod topLvl">
          <ac:chgData name="Swaney, Philip J" userId="c9c6b563-d809-4aca-9bd2-7cb324360c23" providerId="ADAL" clId="{3BCDCD74-E24E-480D-8CF1-AD30EC2308F8}" dt="2022-12-20T16:30:32.631" v="932" actId="1036"/>
          <ac:spMkLst>
            <pc:docMk/>
            <pc:sldMk cId="719476222" sldId="4831"/>
            <ac:spMk id="29" creationId="{E107FA3D-44C6-4130-B9A9-1D43F2515DFC}"/>
          </ac:spMkLst>
        </pc:spChg>
        <pc:spChg chg="mod topLvl">
          <ac:chgData name="Swaney, Philip J" userId="c9c6b563-d809-4aca-9bd2-7cb324360c23" providerId="ADAL" clId="{3BCDCD74-E24E-480D-8CF1-AD30EC2308F8}" dt="2022-12-20T16:30:11.874" v="918" actId="1038"/>
          <ac:spMkLst>
            <pc:docMk/>
            <pc:sldMk cId="719476222" sldId="4831"/>
            <ac:spMk id="31" creationId="{2233441B-1617-4E5D-84A9-F06B6701D7C2}"/>
          </ac:spMkLst>
        </pc:spChg>
        <pc:spChg chg="mod topLvl">
          <ac:chgData name="Swaney, Philip J" userId="c9c6b563-d809-4aca-9bd2-7cb324360c23" providerId="ADAL" clId="{3BCDCD74-E24E-480D-8CF1-AD30EC2308F8}" dt="2022-12-20T16:30:11.874" v="918" actId="1038"/>
          <ac:spMkLst>
            <pc:docMk/>
            <pc:sldMk cId="719476222" sldId="4831"/>
            <ac:spMk id="34" creationId="{9203030D-AC7C-417D-9F9D-5A8F30336DD7}"/>
          </ac:spMkLst>
        </pc:spChg>
        <pc:spChg chg="mod topLvl">
          <ac:chgData name="Swaney, Philip J" userId="c9c6b563-d809-4aca-9bd2-7cb324360c23" providerId="ADAL" clId="{3BCDCD74-E24E-480D-8CF1-AD30EC2308F8}" dt="2022-12-20T16:30:11.874" v="918" actId="1038"/>
          <ac:spMkLst>
            <pc:docMk/>
            <pc:sldMk cId="719476222" sldId="4831"/>
            <ac:spMk id="35" creationId="{D92F7DD7-A064-4A0F-989E-09AA3445EC8F}"/>
          </ac:spMkLst>
        </pc:spChg>
        <pc:spChg chg="mod topLvl">
          <ac:chgData name="Swaney, Philip J" userId="c9c6b563-d809-4aca-9bd2-7cb324360c23" providerId="ADAL" clId="{3BCDCD74-E24E-480D-8CF1-AD30EC2308F8}" dt="2022-12-20T16:30:32.631" v="932" actId="1036"/>
          <ac:spMkLst>
            <pc:docMk/>
            <pc:sldMk cId="719476222" sldId="4831"/>
            <ac:spMk id="39" creationId="{DDE33528-0155-40CA-8B62-F4E0DB92C570}"/>
          </ac:spMkLst>
        </pc:spChg>
        <pc:grpChg chg="del mod">
          <ac:chgData name="Swaney, Philip J" userId="c9c6b563-d809-4aca-9bd2-7cb324360c23" providerId="ADAL" clId="{3BCDCD74-E24E-480D-8CF1-AD30EC2308F8}" dt="2022-12-20T15:46:01.585" v="319" actId="165"/>
          <ac:grpSpMkLst>
            <pc:docMk/>
            <pc:sldMk cId="719476222" sldId="4831"/>
            <ac:grpSpMk id="2" creationId="{14CED38E-972B-4441-8AF6-13EAFC873C43}"/>
          </ac:grpSpMkLst>
        </pc:grpChg>
        <pc:grpChg chg="del mod">
          <ac:chgData name="Swaney, Philip J" userId="c9c6b563-d809-4aca-9bd2-7cb324360c23" providerId="ADAL" clId="{3BCDCD74-E24E-480D-8CF1-AD30EC2308F8}" dt="2022-12-20T15:45:40.664" v="286" actId="165"/>
          <ac:grpSpMkLst>
            <pc:docMk/>
            <pc:sldMk cId="719476222" sldId="4831"/>
            <ac:grpSpMk id="8" creationId="{1C06962F-B847-4167-BB0F-0DAECAE67BDE}"/>
          </ac:grpSpMkLst>
        </pc:grpChg>
        <pc:picChg chg="mod topLvl">
          <ac:chgData name="Swaney, Philip J" userId="c9c6b563-d809-4aca-9bd2-7cb324360c23" providerId="ADAL" clId="{3BCDCD74-E24E-480D-8CF1-AD30EC2308F8}" dt="2022-12-20T16:30:47.795" v="934" actId="1076"/>
          <ac:picMkLst>
            <pc:docMk/>
            <pc:sldMk cId="719476222" sldId="4831"/>
            <ac:picMk id="3" creationId="{7093CA98-EC8C-46DE-9304-0F48A33ED0A1}"/>
          </ac:picMkLst>
        </pc:picChg>
        <pc:picChg chg="mod topLvl">
          <ac:chgData name="Swaney, Philip J" userId="c9c6b563-d809-4aca-9bd2-7cb324360c23" providerId="ADAL" clId="{3BCDCD74-E24E-480D-8CF1-AD30EC2308F8}" dt="2022-12-20T16:29:06.597" v="893" actId="1038"/>
          <ac:picMkLst>
            <pc:docMk/>
            <pc:sldMk cId="719476222" sldId="4831"/>
            <ac:picMk id="5" creationId="{81EDCFCB-2065-42ED-AC19-CED54AF4A09C}"/>
          </ac:picMkLst>
        </pc:picChg>
        <pc:picChg chg="mod topLvl">
          <ac:chgData name="Swaney, Philip J" userId="c9c6b563-d809-4aca-9bd2-7cb324360c23" providerId="ADAL" clId="{3BCDCD74-E24E-480D-8CF1-AD30EC2308F8}" dt="2022-12-20T16:30:51.484" v="936" actId="1036"/>
          <ac:picMkLst>
            <pc:docMk/>
            <pc:sldMk cId="719476222" sldId="4831"/>
            <ac:picMk id="16" creationId="{40819E44-2DC5-4591-9121-3761FBB5F102}"/>
          </ac:picMkLst>
        </pc:picChg>
        <pc:picChg chg="mod topLvl">
          <ac:chgData name="Swaney, Philip J" userId="c9c6b563-d809-4aca-9bd2-7cb324360c23" providerId="ADAL" clId="{3BCDCD74-E24E-480D-8CF1-AD30EC2308F8}" dt="2022-12-20T16:30:11.874" v="918" actId="1038"/>
          <ac:picMkLst>
            <pc:docMk/>
            <pc:sldMk cId="719476222" sldId="4831"/>
            <ac:picMk id="36" creationId="{B6F5A079-4177-419E-960B-FE333AC66BA5}"/>
          </ac:picMkLst>
        </pc:picChg>
        <pc:picChg chg="mod topLvl">
          <ac:chgData name="Swaney, Philip J" userId="c9c6b563-d809-4aca-9bd2-7cb324360c23" providerId="ADAL" clId="{3BCDCD74-E24E-480D-8CF1-AD30EC2308F8}" dt="2022-12-20T16:30:11.874" v="918" actId="1038"/>
          <ac:picMkLst>
            <pc:docMk/>
            <pc:sldMk cId="719476222" sldId="4831"/>
            <ac:picMk id="37" creationId="{F767D7DB-2BA7-4CFA-B05C-D12A33BFA8EB}"/>
          </ac:picMkLst>
        </pc:picChg>
        <pc:picChg chg="mod topLvl">
          <ac:chgData name="Swaney, Philip J" userId="c9c6b563-d809-4aca-9bd2-7cb324360c23" providerId="ADAL" clId="{3BCDCD74-E24E-480D-8CF1-AD30EC2308F8}" dt="2022-12-20T16:30:42.654" v="933" actId="1076"/>
          <ac:picMkLst>
            <pc:docMk/>
            <pc:sldMk cId="719476222" sldId="4831"/>
            <ac:picMk id="38" creationId="{0B4907EF-6BA0-49F2-ABB3-3A3FDAA9EA74}"/>
          </ac:picMkLst>
        </pc:picChg>
        <pc:picChg chg="mod topLvl">
          <ac:chgData name="Swaney, Philip J" userId="c9c6b563-d809-4aca-9bd2-7cb324360c23" providerId="ADAL" clId="{3BCDCD74-E24E-480D-8CF1-AD30EC2308F8}" dt="2022-12-20T15:46:39.486" v="333" actId="1076"/>
          <ac:picMkLst>
            <pc:docMk/>
            <pc:sldMk cId="719476222" sldId="4831"/>
            <ac:picMk id="1026" creationId="{794EA3A3-F368-448E-9A6B-44B5F5381EA5}"/>
          </ac:picMkLst>
        </pc:picChg>
      </pc:sldChg>
      <pc:sldMasterChg chg="addSp delSldLayout modSldLayout">
        <pc:chgData name="Swaney, Philip J" userId="c9c6b563-d809-4aca-9bd2-7cb324360c23" providerId="ADAL" clId="{3BCDCD74-E24E-480D-8CF1-AD30EC2308F8}" dt="2022-12-20T16:06:47.801" v="797" actId="2696"/>
        <pc:sldMasterMkLst>
          <pc:docMk/>
          <pc:sldMasterMk cId="3319306920" sldId="2147483722"/>
        </pc:sldMasterMkLst>
        <pc:spChg chg="add">
          <ac:chgData name="Swaney, Philip J" userId="c9c6b563-d809-4aca-9bd2-7cb324360c23" providerId="ADAL" clId="{3BCDCD74-E24E-480D-8CF1-AD30EC2308F8}" dt="2022-12-20T15:35:36.614" v="13"/>
          <ac:spMkLst>
            <pc:docMk/>
            <pc:sldMasterMk cId="3319306920" sldId="2147483722"/>
            <ac:spMk id="7" creationId="{8E022574-944C-563D-56CC-96AE04E1785F}"/>
          </ac:spMkLst>
        </pc:spChg>
        <pc:spChg chg="add">
          <ac:chgData name="Swaney, Philip J" userId="c9c6b563-d809-4aca-9bd2-7cb324360c23" providerId="ADAL" clId="{3BCDCD74-E24E-480D-8CF1-AD30EC2308F8}" dt="2022-12-20T15:35:36.614" v="13"/>
          <ac:spMkLst>
            <pc:docMk/>
            <pc:sldMasterMk cId="3319306920" sldId="2147483722"/>
            <ac:spMk id="8" creationId="{726E3DF8-E900-BA8B-BBB5-F5D45D3B5443}"/>
          </ac:spMkLst>
        </pc:spChg>
        <pc:grpChg chg="add">
          <ac:chgData name="Swaney, Philip J" userId="c9c6b563-d809-4aca-9bd2-7cb324360c23" providerId="ADAL" clId="{3BCDCD74-E24E-480D-8CF1-AD30EC2308F8}" dt="2022-12-20T15:35:36.614" v="13"/>
          <ac:grpSpMkLst>
            <pc:docMk/>
            <pc:sldMasterMk cId="3319306920" sldId="2147483722"/>
            <ac:grpSpMk id="9" creationId="{67BA22A3-FE3B-FE05-DFD2-C28746DC05E5}"/>
          </ac:grpSpMkLst>
        </pc:grpChg>
        <pc:sldLayoutChg chg="addSp">
          <pc:chgData name="Swaney, Philip J" userId="c9c6b563-d809-4aca-9bd2-7cb324360c23" providerId="ADAL" clId="{3BCDCD74-E24E-480D-8CF1-AD30EC2308F8}" dt="2022-12-20T15:35:36.614" v="13"/>
          <pc:sldLayoutMkLst>
            <pc:docMk/>
            <pc:sldMasterMk cId="3319306920" sldId="2147483722"/>
            <pc:sldLayoutMk cId="881714837" sldId="2147483723"/>
          </pc:sldLayoutMkLst>
          <pc:spChg chg="add">
            <ac:chgData name="Swaney, Philip J" userId="c9c6b563-d809-4aca-9bd2-7cb324360c23" providerId="ADAL" clId="{3BCDCD74-E24E-480D-8CF1-AD30EC2308F8}" dt="2022-12-20T15:35:36.614" v="13"/>
            <ac:spMkLst>
              <pc:docMk/>
              <pc:sldMasterMk cId="3319306920" sldId="2147483722"/>
              <pc:sldLayoutMk cId="881714837" sldId="2147483723"/>
              <ac:spMk id="7" creationId="{E2346E1C-404D-79AE-7BE0-CE91F3A0E87A}"/>
            </ac:spMkLst>
          </pc:spChg>
          <pc:spChg chg="add">
            <ac:chgData name="Swaney, Philip J" userId="c9c6b563-d809-4aca-9bd2-7cb324360c23" providerId="ADAL" clId="{3BCDCD74-E24E-480D-8CF1-AD30EC2308F8}" dt="2022-12-20T15:35:36.614" v="13"/>
            <ac:spMkLst>
              <pc:docMk/>
              <pc:sldMasterMk cId="3319306920" sldId="2147483722"/>
              <pc:sldLayoutMk cId="881714837" sldId="2147483723"/>
              <ac:spMk id="8" creationId="{383FAC0A-5172-FF19-DF52-215A2DD94942}"/>
            </ac:spMkLst>
          </pc:spChg>
          <pc:spChg chg="add">
            <ac:chgData name="Swaney, Philip J" userId="c9c6b563-d809-4aca-9bd2-7cb324360c23" providerId="ADAL" clId="{3BCDCD74-E24E-480D-8CF1-AD30EC2308F8}" dt="2022-12-20T15:35:36.614" v="13"/>
            <ac:spMkLst>
              <pc:docMk/>
              <pc:sldMasterMk cId="3319306920" sldId="2147483722"/>
              <pc:sldLayoutMk cId="881714837" sldId="2147483723"/>
              <ac:spMk id="14" creationId="{2B720E35-AA47-5D0D-21A5-6A8AB55DCA80}"/>
            </ac:spMkLst>
          </pc:spChg>
          <pc:spChg chg="add">
            <ac:chgData name="Swaney, Philip J" userId="c9c6b563-d809-4aca-9bd2-7cb324360c23" providerId="ADAL" clId="{3BCDCD74-E24E-480D-8CF1-AD30EC2308F8}" dt="2022-12-20T15:35:36.614" v="13"/>
            <ac:spMkLst>
              <pc:docMk/>
              <pc:sldMasterMk cId="3319306920" sldId="2147483722"/>
              <pc:sldLayoutMk cId="881714837" sldId="2147483723"/>
              <ac:spMk id="15" creationId="{4B86959F-DD39-DDED-9467-135A9414C049}"/>
            </ac:spMkLst>
          </pc:spChg>
          <pc:grpChg chg="add">
            <ac:chgData name="Swaney, Philip J" userId="c9c6b563-d809-4aca-9bd2-7cb324360c23" providerId="ADAL" clId="{3BCDCD74-E24E-480D-8CF1-AD30EC2308F8}" dt="2022-12-20T15:35:36.614" v="13"/>
            <ac:grpSpMkLst>
              <pc:docMk/>
              <pc:sldMasterMk cId="3319306920" sldId="2147483722"/>
              <pc:sldLayoutMk cId="881714837" sldId="2147483723"/>
              <ac:grpSpMk id="9" creationId="{907D2389-8C82-0AAF-BCEE-F307E2A07701}"/>
            </ac:grpSpMkLst>
          </pc:grpChg>
        </pc:sldLayoutChg>
        <pc:sldLayoutChg chg="addSp">
          <pc:chgData name="Swaney, Philip J" userId="c9c6b563-d809-4aca-9bd2-7cb324360c23" providerId="ADAL" clId="{3BCDCD74-E24E-480D-8CF1-AD30EC2308F8}" dt="2022-12-20T15:35:36.614" v="13"/>
          <pc:sldLayoutMkLst>
            <pc:docMk/>
            <pc:sldMasterMk cId="3319306920" sldId="2147483722"/>
            <pc:sldLayoutMk cId="3820934815" sldId="2147483728"/>
          </pc:sldLayoutMkLst>
          <pc:spChg chg="add">
            <ac:chgData name="Swaney, Philip J" userId="c9c6b563-d809-4aca-9bd2-7cb324360c23" providerId="ADAL" clId="{3BCDCD74-E24E-480D-8CF1-AD30EC2308F8}" dt="2022-12-20T15:35:36.614" v="13"/>
            <ac:spMkLst>
              <pc:docMk/>
              <pc:sldMasterMk cId="3319306920" sldId="2147483722"/>
              <pc:sldLayoutMk cId="3820934815" sldId="2147483728"/>
              <ac:spMk id="6" creationId="{086E98EF-BC3A-E81E-F06E-AFF1C93D002B}"/>
            </ac:spMkLst>
          </pc:spChg>
        </pc:sldLayoutChg>
        <pc:sldLayoutChg chg="addSp">
          <pc:chgData name="Swaney, Philip J" userId="c9c6b563-d809-4aca-9bd2-7cb324360c23" providerId="ADAL" clId="{3BCDCD74-E24E-480D-8CF1-AD30EC2308F8}" dt="2022-12-20T15:35:36.614" v="13"/>
          <pc:sldLayoutMkLst>
            <pc:docMk/>
            <pc:sldMasterMk cId="3319306920" sldId="2147483722"/>
            <pc:sldLayoutMk cId="1901151264" sldId="2147483730"/>
          </pc:sldLayoutMkLst>
          <pc:spChg chg="add">
            <ac:chgData name="Swaney, Philip J" userId="c9c6b563-d809-4aca-9bd2-7cb324360c23" providerId="ADAL" clId="{3BCDCD74-E24E-480D-8CF1-AD30EC2308F8}" dt="2022-12-20T15:35:36.614" v="13"/>
            <ac:spMkLst>
              <pc:docMk/>
              <pc:sldMasterMk cId="3319306920" sldId="2147483722"/>
              <pc:sldLayoutMk cId="1901151264" sldId="2147483730"/>
              <ac:spMk id="8" creationId="{027E55FD-F645-6704-3814-C38D36BCA4FB}"/>
            </ac:spMkLst>
          </pc:spChg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2793894872" sldId="2147483734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3214946860" sldId="2147483735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1305786114" sldId="2147483736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3034343550" sldId="2147483737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3489589824" sldId="2147483738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3722786462" sldId="2147483739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862261072" sldId="2147483740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2404994816" sldId="2147483741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1255520730" sldId="2147483742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1468522046" sldId="2147483743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1032553676" sldId="2147483744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3419495130" sldId="2147483745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792524562" sldId="2147483746"/>
          </pc:sldLayoutMkLst>
        </pc:sldLayoutChg>
        <pc:sldLayoutChg chg="del">
          <pc:chgData name="Swaney, Philip J" userId="c9c6b563-d809-4aca-9bd2-7cb324360c23" providerId="ADAL" clId="{3BCDCD74-E24E-480D-8CF1-AD30EC2308F8}" dt="2022-12-20T16:06:47.801" v="797" actId="2696"/>
          <pc:sldLayoutMkLst>
            <pc:docMk/>
            <pc:sldMasterMk cId="3319306920" sldId="2147483722"/>
            <pc:sldLayoutMk cId="614371836" sldId="2147483747"/>
          </pc:sldLayoutMkLst>
        </pc:sldLayoutChg>
      </pc:sldMasterChg>
    </pc:docChg>
  </pc:docChgLst>
  <pc:docChgLst>
    <pc:chgData name="Swaney, Philip J" userId="c9c6b563-d809-4aca-9bd2-7cb324360c23" providerId="ADAL" clId="{3A89806C-2AC9-4443-8AAA-CB406878DF0D}"/>
    <pc:docChg chg="undo custSel addSld delSld modSld sldOrd">
      <pc:chgData name="Swaney, Philip J" userId="c9c6b563-d809-4aca-9bd2-7cb324360c23" providerId="ADAL" clId="{3A89806C-2AC9-4443-8AAA-CB406878DF0D}" dt="2022-10-11T19:58:37.879" v="1024" actId="20577"/>
      <pc:docMkLst>
        <pc:docMk/>
      </pc:docMkLst>
      <pc:sldChg chg="modSp mod">
        <pc:chgData name="Swaney, Philip J" userId="c9c6b563-d809-4aca-9bd2-7cb324360c23" providerId="ADAL" clId="{3A89806C-2AC9-4443-8AAA-CB406878DF0D}" dt="2022-10-11T19:51:15.451" v="880" actId="20577"/>
        <pc:sldMkLst>
          <pc:docMk/>
          <pc:sldMk cId="2101639986" sldId="256"/>
        </pc:sldMkLst>
        <pc:spChg chg="mod">
          <ac:chgData name="Swaney, Philip J" userId="c9c6b563-d809-4aca-9bd2-7cb324360c23" providerId="ADAL" clId="{3A89806C-2AC9-4443-8AAA-CB406878DF0D}" dt="2022-10-11T19:50:58.427" v="875" actId="1076"/>
          <ac:spMkLst>
            <pc:docMk/>
            <pc:sldMk cId="2101639986" sldId="256"/>
            <ac:spMk id="2" creationId="{00000000-0000-0000-0000-000000000000}"/>
          </ac:spMkLst>
        </pc:spChg>
        <pc:spChg chg="mod">
          <ac:chgData name="Swaney, Philip J" userId="c9c6b563-d809-4aca-9bd2-7cb324360c23" providerId="ADAL" clId="{3A89806C-2AC9-4443-8AAA-CB406878DF0D}" dt="2022-10-11T19:51:15.451" v="880" actId="20577"/>
          <ac:spMkLst>
            <pc:docMk/>
            <pc:sldMk cId="2101639986" sldId="256"/>
            <ac:spMk id="3" creationId="{00000000-0000-0000-0000-000000000000}"/>
          </ac:spMkLst>
        </pc:spChg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723459980" sldId="25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725096528" sldId="25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943292682" sldId="261"/>
        </pc:sldMkLst>
      </pc:sldChg>
      <pc:sldChg chg="add">
        <pc:chgData name="Swaney, Philip J" userId="c9c6b563-d809-4aca-9bd2-7cb324360c23" providerId="ADAL" clId="{3A89806C-2AC9-4443-8AAA-CB406878DF0D}" dt="2022-10-11T19:25:50.791" v="447"/>
        <pc:sldMkLst>
          <pc:docMk/>
          <pc:sldMk cId="386675944" sldId="270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137994665" sldId="293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876956159" sldId="294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985163715" sldId="295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80570146" sldId="305"/>
        </pc:sldMkLst>
      </pc:sldChg>
      <pc:sldChg chg="add">
        <pc:chgData name="Swaney, Philip J" userId="c9c6b563-d809-4aca-9bd2-7cb324360c23" providerId="ADAL" clId="{3A89806C-2AC9-4443-8AAA-CB406878DF0D}" dt="2022-10-11T19:20:18.720" v="430"/>
        <pc:sldMkLst>
          <pc:docMk/>
          <pc:sldMk cId="2178075503" sldId="307"/>
        </pc:sldMkLst>
      </pc:sldChg>
      <pc:sldChg chg="add">
        <pc:chgData name="Swaney, Philip J" userId="c9c6b563-d809-4aca-9bd2-7cb324360c23" providerId="ADAL" clId="{3A89806C-2AC9-4443-8AAA-CB406878DF0D}" dt="2022-10-11T19:20:39.331" v="431"/>
        <pc:sldMkLst>
          <pc:docMk/>
          <pc:sldMk cId="2705311077" sldId="314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971106903" sldId="33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488177131" sldId="344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004622339" sldId="355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017395172" sldId="360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056089218" sldId="364"/>
        </pc:sldMkLst>
      </pc:sldChg>
      <pc:sldChg chg="add">
        <pc:chgData name="Swaney, Philip J" userId="c9c6b563-d809-4aca-9bd2-7cb324360c23" providerId="ADAL" clId="{3A89806C-2AC9-4443-8AAA-CB406878DF0D}" dt="2022-10-11T19:24:34.625" v="445"/>
        <pc:sldMkLst>
          <pc:docMk/>
          <pc:sldMk cId="1175391072" sldId="375"/>
        </pc:sldMkLst>
      </pc:sldChg>
      <pc:sldChg chg="add">
        <pc:chgData name="Swaney, Philip J" userId="c9c6b563-d809-4aca-9bd2-7cb324360c23" providerId="ADAL" clId="{3A89806C-2AC9-4443-8AAA-CB406878DF0D}" dt="2022-10-11T19:24:34.625" v="445"/>
        <pc:sldMkLst>
          <pc:docMk/>
          <pc:sldMk cId="148615881" sldId="376"/>
        </pc:sldMkLst>
      </pc:sldChg>
      <pc:sldChg chg="add">
        <pc:chgData name="Swaney, Philip J" userId="c9c6b563-d809-4aca-9bd2-7cb324360c23" providerId="ADAL" clId="{3A89806C-2AC9-4443-8AAA-CB406878DF0D}" dt="2022-10-11T19:26:10.827" v="449"/>
        <pc:sldMkLst>
          <pc:docMk/>
          <pc:sldMk cId="1642731194" sldId="387"/>
        </pc:sldMkLst>
      </pc:sldChg>
      <pc:sldChg chg="add">
        <pc:chgData name="Swaney, Philip J" userId="c9c6b563-d809-4aca-9bd2-7cb324360c23" providerId="ADAL" clId="{3A89806C-2AC9-4443-8AAA-CB406878DF0D}" dt="2022-10-11T19:26:18.494" v="450"/>
        <pc:sldMkLst>
          <pc:docMk/>
          <pc:sldMk cId="864754435" sldId="389"/>
        </pc:sldMkLst>
      </pc:sldChg>
      <pc:sldChg chg="add">
        <pc:chgData name="Swaney, Philip J" userId="c9c6b563-d809-4aca-9bd2-7cb324360c23" providerId="ADAL" clId="{3A89806C-2AC9-4443-8AAA-CB406878DF0D}" dt="2022-10-11T19:26:34.202" v="451"/>
        <pc:sldMkLst>
          <pc:docMk/>
          <pc:sldMk cId="3794026323" sldId="407"/>
        </pc:sldMkLst>
      </pc:sldChg>
      <pc:sldChg chg="add">
        <pc:chgData name="Swaney, Philip J" userId="c9c6b563-d809-4aca-9bd2-7cb324360c23" providerId="ADAL" clId="{3A89806C-2AC9-4443-8AAA-CB406878DF0D}" dt="2022-10-11T19:25:32.010" v="446"/>
        <pc:sldMkLst>
          <pc:docMk/>
          <pc:sldMk cId="2352674459" sldId="416"/>
        </pc:sldMkLst>
      </pc:sldChg>
      <pc:sldChg chg="add">
        <pc:chgData name="Swaney, Philip J" userId="c9c6b563-d809-4aca-9bd2-7cb324360c23" providerId="ADAL" clId="{3A89806C-2AC9-4443-8AAA-CB406878DF0D}" dt="2022-10-11T19:25:32.010" v="446"/>
        <pc:sldMkLst>
          <pc:docMk/>
          <pc:sldMk cId="3417465285" sldId="41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068325690" sldId="45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800197822" sldId="459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4429925" sldId="460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373314350" sldId="461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4215651804" sldId="464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058582879" sldId="496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042465547" sldId="49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336830038" sldId="49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808735898" sldId="499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496252745" sldId="501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65018560" sldId="502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393384022" sldId="503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242099695" sldId="504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955791786" sldId="505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763611136" sldId="50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12954300" sldId="50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386258332" sldId="536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237178526" sldId="601"/>
        </pc:sldMkLst>
      </pc:sldChg>
      <pc:sldChg chg="modSp add mod">
        <pc:chgData name="Swaney, Philip J" userId="c9c6b563-d809-4aca-9bd2-7cb324360c23" providerId="ADAL" clId="{3A89806C-2AC9-4443-8AAA-CB406878DF0D}" dt="2022-10-11T19:58:27.858" v="1012" actId="1076"/>
        <pc:sldMkLst>
          <pc:docMk/>
          <pc:sldMk cId="2314171199" sldId="607"/>
        </pc:sldMkLst>
        <pc:spChg chg="mod">
          <ac:chgData name="Swaney, Philip J" userId="c9c6b563-d809-4aca-9bd2-7cb324360c23" providerId="ADAL" clId="{3A89806C-2AC9-4443-8AAA-CB406878DF0D}" dt="2022-10-11T19:58:27.858" v="1012" actId="1076"/>
          <ac:spMkLst>
            <pc:docMk/>
            <pc:sldMk cId="2314171199" sldId="607"/>
            <ac:spMk id="2" creationId="{A6DE858B-5CBF-46E4-A84F-08D072F6F225}"/>
          </ac:spMkLst>
        </pc:spChg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686188644" sldId="118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853062737" sldId="1200"/>
        </pc:sldMkLst>
      </pc:sldChg>
      <pc:sldChg chg="modSp mod ord">
        <pc:chgData name="Swaney, Philip J" userId="c9c6b563-d809-4aca-9bd2-7cb324360c23" providerId="ADAL" clId="{3A89806C-2AC9-4443-8AAA-CB406878DF0D}" dt="2022-10-11T19:51:56.578" v="902" actId="20577"/>
        <pc:sldMkLst>
          <pc:docMk/>
          <pc:sldMk cId="2695193778" sldId="3080"/>
        </pc:sldMkLst>
        <pc:spChg chg="mod">
          <ac:chgData name="Swaney, Philip J" userId="c9c6b563-d809-4aca-9bd2-7cb324360c23" providerId="ADAL" clId="{3A89806C-2AC9-4443-8AAA-CB406878DF0D}" dt="2022-10-11T19:51:56.578" v="902" actId="20577"/>
          <ac:spMkLst>
            <pc:docMk/>
            <pc:sldMk cId="2695193778" sldId="3080"/>
            <ac:spMk id="2" creationId="{AE9629D5-CB1E-4657-88E9-D1AD3F7A6FEA}"/>
          </ac:spMkLst>
        </pc:spChg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718900012" sldId="3084"/>
        </pc:sldMkLst>
      </pc:sldChg>
      <pc:sldChg chg="addSp delSp modSp add mod">
        <pc:chgData name="Swaney, Philip J" userId="c9c6b563-d809-4aca-9bd2-7cb324360c23" providerId="ADAL" clId="{3A89806C-2AC9-4443-8AAA-CB406878DF0D}" dt="2022-10-11T19:58:37.879" v="1024" actId="20577"/>
        <pc:sldMkLst>
          <pc:docMk/>
          <pc:sldMk cId="3437928310" sldId="3090"/>
        </pc:sldMkLst>
        <pc:spChg chg="del mod">
          <ac:chgData name="Swaney, Philip J" userId="c9c6b563-d809-4aca-9bd2-7cb324360c23" providerId="ADAL" clId="{3A89806C-2AC9-4443-8AAA-CB406878DF0D}" dt="2022-10-11T19:58:31.555" v="1013" actId="478"/>
          <ac:spMkLst>
            <pc:docMk/>
            <pc:sldMk cId="3437928310" sldId="3090"/>
            <ac:spMk id="2" creationId="{CC13DAE2-04CD-41AD-BCB5-F0B6FF662CE7}"/>
          </ac:spMkLst>
        </pc:spChg>
        <pc:spChg chg="mod">
          <ac:chgData name="Swaney, Philip J" userId="c9c6b563-d809-4aca-9bd2-7cb324360c23" providerId="ADAL" clId="{3A89806C-2AC9-4443-8AAA-CB406878DF0D}" dt="2022-10-11T18:45:47.433" v="21" actId="207"/>
          <ac:spMkLst>
            <pc:docMk/>
            <pc:sldMk cId="3437928310" sldId="3090"/>
            <ac:spMk id="5" creationId="{EB85D463-2D1C-46F3-B861-5EC4406B07F7}"/>
          </ac:spMkLst>
        </pc:spChg>
        <pc:spChg chg="mod">
          <ac:chgData name="Swaney, Philip J" userId="c9c6b563-d809-4aca-9bd2-7cb324360c23" providerId="ADAL" clId="{3A89806C-2AC9-4443-8AAA-CB406878DF0D}" dt="2022-10-11T18:45:26.294" v="20" actId="1076"/>
          <ac:spMkLst>
            <pc:docMk/>
            <pc:sldMk cId="3437928310" sldId="3090"/>
            <ac:spMk id="6" creationId="{307D2FF7-8833-4AFD-9AB8-217D2C583B9B}"/>
          </ac:spMkLst>
        </pc:spChg>
        <pc:spChg chg="add del mod">
          <ac:chgData name="Swaney, Philip J" userId="c9c6b563-d809-4aca-9bd2-7cb324360c23" providerId="ADAL" clId="{3A89806C-2AC9-4443-8AAA-CB406878DF0D}" dt="2022-10-11T19:58:34.659" v="1016" actId="478"/>
          <ac:spMkLst>
            <pc:docMk/>
            <pc:sldMk cId="3437928310" sldId="3090"/>
            <ac:spMk id="7" creationId="{95E7AFF4-2F00-4DD2-053C-7456E61E5A42}"/>
          </ac:spMkLst>
        </pc:spChg>
        <pc:spChg chg="mod">
          <ac:chgData name="Swaney, Philip J" userId="c9c6b563-d809-4aca-9bd2-7cb324360c23" providerId="ADAL" clId="{3A89806C-2AC9-4443-8AAA-CB406878DF0D}" dt="2022-10-11T18:46:05.732" v="33" actId="1037"/>
          <ac:spMkLst>
            <pc:docMk/>
            <pc:sldMk cId="3437928310" sldId="3090"/>
            <ac:spMk id="9" creationId="{E2DB3751-48CF-4CBA-8FC4-473FBF174F3F}"/>
          </ac:spMkLst>
        </pc:spChg>
        <pc:spChg chg="add del mod">
          <ac:chgData name="Swaney, Philip J" userId="c9c6b563-d809-4aca-9bd2-7cb324360c23" providerId="ADAL" clId="{3A89806C-2AC9-4443-8AAA-CB406878DF0D}" dt="2022-10-11T19:58:32.719" v="1015"/>
          <ac:spMkLst>
            <pc:docMk/>
            <pc:sldMk cId="3437928310" sldId="3090"/>
            <ac:spMk id="10" creationId="{960FAE44-608D-E801-C52C-9EE33EFD3AA3}"/>
          </ac:spMkLst>
        </pc:spChg>
        <pc:spChg chg="add mod">
          <ac:chgData name="Swaney, Philip J" userId="c9c6b563-d809-4aca-9bd2-7cb324360c23" providerId="ADAL" clId="{3A89806C-2AC9-4443-8AAA-CB406878DF0D}" dt="2022-10-11T19:58:37.879" v="1024" actId="20577"/>
          <ac:spMkLst>
            <pc:docMk/>
            <pc:sldMk cId="3437928310" sldId="3090"/>
            <ac:spMk id="11" creationId="{BDE11159-88A3-CD98-4457-1DFC509AEE29}"/>
          </ac:spMkLst>
        </pc:spChg>
        <pc:grpChg chg="mod">
          <ac:chgData name="Swaney, Philip J" userId="c9c6b563-d809-4aca-9bd2-7cb324360c23" providerId="ADAL" clId="{3A89806C-2AC9-4443-8AAA-CB406878DF0D}" dt="2022-10-11T18:45:21.780" v="19" actId="1036"/>
          <ac:grpSpMkLst>
            <pc:docMk/>
            <pc:sldMk cId="3437928310" sldId="3090"/>
            <ac:grpSpMk id="4" creationId="{9965C6B1-AA55-44D8-8F3E-8F51FD31D64B}"/>
          </ac:grpSpMkLst>
        </pc:grpChg>
        <pc:graphicFrameChg chg="mod">
          <ac:chgData name="Swaney, Philip J" userId="c9c6b563-d809-4aca-9bd2-7cb324360c23" providerId="ADAL" clId="{3A89806C-2AC9-4443-8AAA-CB406878DF0D}" dt="2022-10-11T18:46:13.129" v="35" actId="14100"/>
          <ac:graphicFrameMkLst>
            <pc:docMk/>
            <pc:sldMk cId="3437928310" sldId="3090"/>
            <ac:graphicFrameMk id="8" creationId="{4F6AF5C4-4CC0-4676-82D7-29CC44B4D4E6}"/>
          </ac:graphicFrameMkLst>
        </pc:graphicFrameChg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247186576" sldId="3098"/>
        </pc:sldMkLst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1039359509" sldId="3099"/>
        </pc:sldMkLst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2614795597" sldId="3100"/>
        </pc:sldMkLst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894943390" sldId="3101"/>
        </pc:sldMkLst>
      </pc:sldChg>
      <pc:sldChg chg="addSp delSp modSp mod ord">
        <pc:chgData name="Swaney, Philip J" userId="c9c6b563-d809-4aca-9bd2-7cb324360c23" providerId="ADAL" clId="{3A89806C-2AC9-4443-8AAA-CB406878DF0D}" dt="2022-10-11T19:15:14.074" v="348"/>
        <pc:sldMkLst>
          <pc:docMk/>
          <pc:sldMk cId="3533460328" sldId="3102"/>
        </pc:sldMkLst>
        <pc:spChg chg="add del mod">
          <ac:chgData name="Swaney, Philip J" userId="c9c6b563-d809-4aca-9bd2-7cb324360c23" providerId="ADAL" clId="{3A89806C-2AC9-4443-8AAA-CB406878DF0D}" dt="2022-10-11T19:15:04.498" v="338" actId="478"/>
          <ac:spMkLst>
            <pc:docMk/>
            <pc:sldMk cId="3533460328" sldId="3102"/>
            <ac:spMk id="3" creationId="{3F1C66F7-2585-B4BC-F1C2-D0ACC9889443}"/>
          </ac:spMkLst>
        </pc:spChg>
        <pc:spChg chg="del">
          <ac:chgData name="Swaney, Philip J" userId="c9c6b563-d809-4aca-9bd2-7cb324360c23" providerId="ADAL" clId="{3A89806C-2AC9-4443-8AAA-CB406878DF0D}" dt="2022-10-11T19:15:02.192" v="337" actId="478"/>
          <ac:spMkLst>
            <pc:docMk/>
            <pc:sldMk cId="3533460328" sldId="3102"/>
            <ac:spMk id="7" creationId="{0F492EAE-7364-4C8B-A85B-17C15000D2DA}"/>
          </ac:spMkLst>
        </pc:spChg>
        <pc:spChg chg="add del mod">
          <ac:chgData name="Swaney, Philip J" userId="c9c6b563-d809-4aca-9bd2-7cb324360c23" providerId="ADAL" clId="{3A89806C-2AC9-4443-8AAA-CB406878DF0D}" dt="2022-10-11T19:15:11.240" v="346" actId="478"/>
          <ac:spMkLst>
            <pc:docMk/>
            <pc:sldMk cId="3533460328" sldId="3102"/>
            <ac:spMk id="8" creationId="{406D94B4-98F6-09D6-2C17-63A89ACD232D}"/>
          </ac:spMkLst>
        </pc:spChg>
        <pc:spChg chg="add del mod">
          <ac:chgData name="Swaney, Philip J" userId="c9c6b563-d809-4aca-9bd2-7cb324360c23" providerId="ADAL" clId="{3A89806C-2AC9-4443-8AAA-CB406878DF0D}" dt="2022-10-11T19:15:13.746" v="347" actId="478"/>
          <ac:spMkLst>
            <pc:docMk/>
            <pc:sldMk cId="3533460328" sldId="3102"/>
            <ac:spMk id="9" creationId="{98875B7A-EC5B-12F6-4E4F-9EFBF1C9BDC2}"/>
          </ac:spMkLst>
        </pc:spChg>
        <pc:spChg chg="add mod">
          <ac:chgData name="Swaney, Philip J" userId="c9c6b563-d809-4aca-9bd2-7cb324360c23" providerId="ADAL" clId="{3A89806C-2AC9-4443-8AAA-CB406878DF0D}" dt="2022-10-11T19:15:14.074" v="348"/>
          <ac:spMkLst>
            <pc:docMk/>
            <pc:sldMk cId="3533460328" sldId="3102"/>
            <ac:spMk id="10" creationId="{CF1EB33E-DA25-88FA-CE1C-A21C700AB4F6}"/>
          </ac:spMkLst>
        </pc:spChg>
      </pc:sldChg>
      <pc:sldChg chg="modSp mod ord">
        <pc:chgData name="Swaney, Philip J" userId="c9c6b563-d809-4aca-9bd2-7cb324360c23" providerId="ADAL" clId="{3A89806C-2AC9-4443-8AAA-CB406878DF0D}" dt="2022-10-11T19:10:39.716" v="246" actId="20577"/>
        <pc:sldMkLst>
          <pc:docMk/>
          <pc:sldMk cId="1766473350" sldId="3103"/>
        </pc:sldMkLst>
        <pc:spChg chg="mod">
          <ac:chgData name="Swaney, Philip J" userId="c9c6b563-d809-4aca-9bd2-7cb324360c23" providerId="ADAL" clId="{3A89806C-2AC9-4443-8AAA-CB406878DF0D}" dt="2022-10-11T19:10:39.716" v="246" actId="20577"/>
          <ac:spMkLst>
            <pc:docMk/>
            <pc:sldMk cId="1766473350" sldId="3103"/>
            <ac:spMk id="4" creationId="{B7321EA4-2FD7-483C-BABF-7547AB7E1643}"/>
          </ac:spMkLst>
        </pc:spChg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334521059" sldId="3104"/>
        </pc:sldMkLst>
      </pc:sldChg>
      <pc:sldChg chg="addSp delSp modSp mod ord">
        <pc:chgData name="Swaney, Philip J" userId="c9c6b563-d809-4aca-9bd2-7cb324360c23" providerId="ADAL" clId="{3A89806C-2AC9-4443-8AAA-CB406878DF0D}" dt="2022-10-11T19:14:47.933" v="336"/>
        <pc:sldMkLst>
          <pc:docMk/>
          <pc:sldMk cId="315383436" sldId="3105"/>
        </pc:sldMkLst>
        <pc:spChg chg="add del mod">
          <ac:chgData name="Swaney, Philip J" userId="c9c6b563-d809-4aca-9bd2-7cb324360c23" providerId="ADAL" clId="{3A89806C-2AC9-4443-8AAA-CB406878DF0D}" dt="2022-10-11T19:14:47.665" v="335" actId="478"/>
          <ac:spMkLst>
            <pc:docMk/>
            <pc:sldMk cId="315383436" sldId="3105"/>
            <ac:spMk id="3" creationId="{919C5444-A92F-CA83-8F79-9CFC08F27B06}"/>
          </ac:spMkLst>
        </pc:spChg>
        <pc:spChg chg="del mod">
          <ac:chgData name="Swaney, Philip J" userId="c9c6b563-d809-4aca-9bd2-7cb324360c23" providerId="ADAL" clId="{3A89806C-2AC9-4443-8AAA-CB406878DF0D}" dt="2022-10-11T19:14:44.272" v="334" actId="478"/>
          <ac:spMkLst>
            <pc:docMk/>
            <pc:sldMk cId="315383436" sldId="3105"/>
            <ac:spMk id="7" creationId="{0F492EAE-7364-4C8B-A85B-17C15000D2DA}"/>
          </ac:spMkLst>
        </pc:spChg>
        <pc:spChg chg="add mod">
          <ac:chgData name="Swaney, Philip J" userId="c9c6b563-d809-4aca-9bd2-7cb324360c23" providerId="ADAL" clId="{3A89806C-2AC9-4443-8AAA-CB406878DF0D}" dt="2022-10-11T19:14:47.933" v="336"/>
          <ac:spMkLst>
            <pc:docMk/>
            <pc:sldMk cId="315383436" sldId="3105"/>
            <ac:spMk id="8" creationId="{534C26F0-1AF3-BE36-43B1-A1FBBC2216BC}"/>
          </ac:spMkLst>
        </pc:spChg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1712598940" sldId="3106"/>
        </pc:sldMkLst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1602451324" sldId="3107"/>
        </pc:sldMkLst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1513004129" sldId="3108"/>
        </pc:sldMkLst>
      </pc:sldChg>
      <pc:sldChg chg="modSp mod ord">
        <pc:chgData name="Swaney, Philip J" userId="c9c6b563-d809-4aca-9bd2-7cb324360c23" providerId="ADAL" clId="{3A89806C-2AC9-4443-8AAA-CB406878DF0D}" dt="2022-10-11T19:52:54.385" v="918" actId="1076"/>
        <pc:sldMkLst>
          <pc:docMk/>
          <pc:sldMk cId="981243841" sldId="3133"/>
        </pc:sldMkLst>
        <pc:spChg chg="mod">
          <ac:chgData name="Swaney, Philip J" userId="c9c6b563-d809-4aca-9bd2-7cb324360c23" providerId="ADAL" clId="{3A89806C-2AC9-4443-8AAA-CB406878DF0D}" dt="2022-10-11T19:52:54.385" v="918" actId="1076"/>
          <ac:spMkLst>
            <pc:docMk/>
            <pc:sldMk cId="981243841" sldId="3133"/>
            <ac:spMk id="2" creationId="{A6DE858B-5CBF-46E4-A84F-08D072F6F225}"/>
          </ac:spMkLst>
        </pc:spChg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654202557" sldId="3143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511748174" sldId="3153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069658371" sldId="3155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974947858" sldId="3156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192409733" sldId="3166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793119199" sldId="3231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896581494" sldId="3232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309679876" sldId="323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007751851" sldId="3241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481170737" sldId="325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44673061" sldId="325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046399336" sldId="3280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920648898" sldId="3282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87322991" sldId="3283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46556874" sldId="3285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742626716" sldId="3286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390290073" sldId="3287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2953755534" sldId="3291"/>
        </pc:sldMkLst>
      </pc:sldChg>
      <pc:sldChg chg="del ord">
        <pc:chgData name="Swaney, Philip J" userId="c9c6b563-d809-4aca-9bd2-7cb324360c23" providerId="ADAL" clId="{3A89806C-2AC9-4443-8AAA-CB406878DF0D}" dt="2022-10-11T19:38:05.353" v="454" actId="2696"/>
        <pc:sldMkLst>
          <pc:docMk/>
          <pc:sldMk cId="3471802462" sldId="3297"/>
        </pc:sldMkLst>
      </pc:sldChg>
      <pc:sldChg chg="ord">
        <pc:chgData name="Swaney, Philip J" userId="c9c6b563-d809-4aca-9bd2-7cb324360c23" providerId="ADAL" clId="{3A89806C-2AC9-4443-8AAA-CB406878DF0D}" dt="2022-10-11T18:43:21.994" v="2"/>
        <pc:sldMkLst>
          <pc:docMk/>
          <pc:sldMk cId="3176030127" sldId="3298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3883225687" sldId="4112"/>
        </pc:sldMkLst>
      </pc:sldChg>
      <pc:sldChg chg="mod modShow">
        <pc:chgData name="Swaney, Philip J" userId="c9c6b563-d809-4aca-9bd2-7cb324360c23" providerId="ADAL" clId="{3A89806C-2AC9-4443-8AAA-CB406878DF0D}" dt="2022-10-11T18:42:36.441" v="0" actId="729"/>
        <pc:sldMkLst>
          <pc:docMk/>
          <pc:sldMk cId="1359520641" sldId="4686"/>
        </pc:sldMkLst>
      </pc:sldChg>
      <pc:sldChg chg="modSp add mod ord">
        <pc:chgData name="Swaney, Philip J" userId="c9c6b563-d809-4aca-9bd2-7cb324360c23" providerId="ADAL" clId="{3A89806C-2AC9-4443-8AAA-CB406878DF0D}" dt="2022-10-11T19:11:59.781" v="255"/>
        <pc:sldMkLst>
          <pc:docMk/>
          <pc:sldMk cId="2120777966" sldId="4790"/>
        </pc:sldMkLst>
        <pc:spChg chg="mod">
          <ac:chgData name="Swaney, Philip J" userId="c9c6b563-d809-4aca-9bd2-7cb324360c23" providerId="ADAL" clId="{3A89806C-2AC9-4443-8AAA-CB406878DF0D}" dt="2022-10-11T19:11:40.307" v="247" actId="1076"/>
          <ac:spMkLst>
            <pc:docMk/>
            <pc:sldMk cId="2120777966" sldId="4790"/>
            <ac:spMk id="7" creationId="{0F492EAE-7364-4C8B-A85B-17C15000D2DA}"/>
          </ac:spMkLst>
        </pc:spChg>
      </pc:sldChg>
      <pc:sldChg chg="modSp add mod ord">
        <pc:chgData name="Swaney, Philip J" userId="c9c6b563-d809-4aca-9bd2-7cb324360c23" providerId="ADAL" clId="{3A89806C-2AC9-4443-8AAA-CB406878DF0D}" dt="2022-10-11T19:11:49.083" v="250"/>
        <pc:sldMkLst>
          <pc:docMk/>
          <pc:sldMk cId="351912873" sldId="4791"/>
        </pc:sldMkLst>
        <pc:spChg chg="mod">
          <ac:chgData name="Swaney, Philip J" userId="c9c6b563-d809-4aca-9bd2-7cb324360c23" providerId="ADAL" clId="{3A89806C-2AC9-4443-8AAA-CB406878DF0D}" dt="2022-10-11T19:11:45.280" v="248" actId="1076"/>
          <ac:spMkLst>
            <pc:docMk/>
            <pc:sldMk cId="351912873" sldId="4791"/>
            <ac:spMk id="2" creationId="{1B3F612C-5558-4401-89EA-3679DCCEF2BF}"/>
          </ac:spMkLst>
        </pc:spChg>
      </pc:sldChg>
      <pc:sldChg chg="modSp add mod ord">
        <pc:chgData name="Swaney, Philip J" userId="c9c6b563-d809-4aca-9bd2-7cb324360c23" providerId="ADAL" clId="{3A89806C-2AC9-4443-8AAA-CB406878DF0D}" dt="2022-10-11T19:11:57.848" v="253"/>
        <pc:sldMkLst>
          <pc:docMk/>
          <pc:sldMk cId="3297353388" sldId="4792"/>
        </pc:sldMkLst>
        <pc:spChg chg="mod">
          <ac:chgData name="Swaney, Philip J" userId="c9c6b563-d809-4aca-9bd2-7cb324360c23" providerId="ADAL" clId="{3A89806C-2AC9-4443-8AAA-CB406878DF0D}" dt="2022-10-11T19:11:53.103" v="251" actId="1076"/>
          <ac:spMkLst>
            <pc:docMk/>
            <pc:sldMk cId="3297353388" sldId="4792"/>
            <ac:spMk id="7" creationId="{0F492EAE-7364-4C8B-A85B-17C15000D2DA}"/>
          </ac:spMkLst>
        </pc:spChg>
      </pc:sldChg>
      <pc:sldChg chg="addSp delSp modSp add mod modShow">
        <pc:chgData name="Swaney, Philip J" userId="c9c6b563-d809-4aca-9bd2-7cb324360c23" providerId="ADAL" clId="{3A89806C-2AC9-4443-8AAA-CB406878DF0D}" dt="2022-10-11T19:52:48.811" v="917" actId="1076"/>
        <pc:sldMkLst>
          <pc:docMk/>
          <pc:sldMk cId="3323544471" sldId="4793"/>
        </pc:sldMkLst>
        <pc:spChg chg="del">
          <ac:chgData name="Swaney, Philip J" userId="c9c6b563-d809-4aca-9bd2-7cb324360c23" providerId="ADAL" clId="{3A89806C-2AC9-4443-8AAA-CB406878DF0D}" dt="2022-10-11T19:52:36.361" v="906" actId="478"/>
          <ac:spMkLst>
            <pc:docMk/>
            <pc:sldMk cId="3323544471" sldId="4793"/>
            <ac:spMk id="2" creationId="{00000000-0000-0000-0000-000000000000}"/>
          </ac:spMkLst>
        </pc:spChg>
        <pc:spChg chg="add mod">
          <ac:chgData name="Swaney, Philip J" userId="c9c6b563-d809-4aca-9bd2-7cb324360c23" providerId="ADAL" clId="{3A89806C-2AC9-4443-8AAA-CB406878DF0D}" dt="2022-10-11T19:52:48.811" v="917" actId="1076"/>
          <ac:spMkLst>
            <pc:docMk/>
            <pc:sldMk cId="3323544471" sldId="4793"/>
            <ac:spMk id="4" creationId="{B0C673D5-8249-6CD1-F72E-11D9E2602C89}"/>
          </ac:spMkLst>
        </pc:spChg>
      </pc:sldChg>
      <pc:sldChg chg="add mod modShow">
        <pc:chgData name="Swaney, Philip J" userId="c9c6b563-d809-4aca-9bd2-7cb324360c23" providerId="ADAL" clId="{3A89806C-2AC9-4443-8AAA-CB406878DF0D}" dt="2022-10-11T18:48:32.634" v="38" actId="729"/>
        <pc:sldMkLst>
          <pc:docMk/>
          <pc:sldMk cId="564592374" sldId="4794"/>
        </pc:sldMkLst>
      </pc:sldChg>
      <pc:sldChg chg="modSp add del mod modShow">
        <pc:chgData name="Swaney, Philip J" userId="c9c6b563-d809-4aca-9bd2-7cb324360c23" providerId="ADAL" clId="{3A89806C-2AC9-4443-8AAA-CB406878DF0D}" dt="2022-10-11T19:52:17.685" v="905" actId="2696"/>
        <pc:sldMkLst>
          <pc:docMk/>
          <pc:sldMk cId="3753729788" sldId="4795"/>
        </pc:sldMkLst>
        <pc:spChg chg="mod">
          <ac:chgData name="Swaney, Philip J" userId="c9c6b563-d809-4aca-9bd2-7cb324360c23" providerId="ADAL" clId="{3A89806C-2AC9-4443-8AAA-CB406878DF0D}" dt="2022-10-11T19:51:41.209" v="897" actId="20577"/>
          <ac:spMkLst>
            <pc:docMk/>
            <pc:sldMk cId="3753729788" sldId="4795"/>
            <ac:spMk id="2" creationId="{00000000-0000-0000-0000-000000000000}"/>
          </ac:spMkLst>
        </pc:spChg>
      </pc:sldChg>
      <pc:sldChg chg="addSp delSp modSp add mod">
        <pc:chgData name="Swaney, Philip J" userId="c9c6b563-d809-4aca-9bd2-7cb324360c23" providerId="ADAL" clId="{3A89806C-2AC9-4443-8AAA-CB406878DF0D}" dt="2022-10-11T19:38:25.772" v="508" actId="27636"/>
        <pc:sldMkLst>
          <pc:docMk/>
          <pc:sldMk cId="2512994261" sldId="4796"/>
        </pc:sldMkLst>
        <pc:spChg chg="del mod">
          <ac:chgData name="Swaney, Philip J" userId="c9c6b563-d809-4aca-9bd2-7cb324360c23" providerId="ADAL" clId="{3A89806C-2AC9-4443-8AAA-CB406878DF0D}" dt="2022-10-11T19:15:45.333" v="353" actId="478"/>
          <ac:spMkLst>
            <pc:docMk/>
            <pc:sldMk cId="2512994261" sldId="4796"/>
            <ac:spMk id="3" creationId="{00000000-0000-0000-0000-000000000000}"/>
          </ac:spMkLst>
        </pc:spChg>
        <pc:spChg chg="add del mod">
          <ac:chgData name="Swaney, Philip J" userId="c9c6b563-d809-4aca-9bd2-7cb324360c23" providerId="ADAL" clId="{3A89806C-2AC9-4443-8AAA-CB406878DF0D}" dt="2022-10-11T19:15:43.777" v="352"/>
          <ac:spMkLst>
            <pc:docMk/>
            <pc:sldMk cId="2512994261" sldId="4796"/>
            <ac:spMk id="4" creationId="{0F4C30D8-BAAF-E3F4-43C2-2F02437A358A}"/>
          </ac:spMkLst>
        </pc:spChg>
        <pc:spChg chg="add mod">
          <ac:chgData name="Swaney, Philip J" userId="c9c6b563-d809-4aca-9bd2-7cb324360c23" providerId="ADAL" clId="{3A89806C-2AC9-4443-8AAA-CB406878DF0D}" dt="2022-10-11T19:38:25.772" v="508" actId="27636"/>
          <ac:spMkLst>
            <pc:docMk/>
            <pc:sldMk cId="2512994261" sldId="4796"/>
            <ac:spMk id="5" creationId="{B96ABF8E-D36F-2C21-EAC3-7E8C176D3716}"/>
          </ac:spMkLst>
        </pc:spChg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2726358566" sldId="4796"/>
        </pc:sldMkLst>
      </pc:sldChg>
      <pc:sldChg chg="add">
        <pc:chgData name="Swaney, Philip J" userId="c9c6b563-d809-4aca-9bd2-7cb324360c23" providerId="ADAL" clId="{3A89806C-2AC9-4443-8AAA-CB406878DF0D}" dt="2022-10-11T19:12:24.305" v="257"/>
        <pc:sldMkLst>
          <pc:docMk/>
          <pc:sldMk cId="1208887743" sldId="4797"/>
        </pc:sldMkLst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3213581099" sldId="4797"/>
        </pc:sldMkLst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3364359594" sldId="4798"/>
        </pc:sldMkLst>
      </pc:sldChg>
      <pc:sldChg chg="add">
        <pc:chgData name="Swaney, Philip J" userId="c9c6b563-d809-4aca-9bd2-7cb324360c23" providerId="ADAL" clId="{3A89806C-2AC9-4443-8AAA-CB406878DF0D}" dt="2022-10-11T19:12:24.305" v="257"/>
        <pc:sldMkLst>
          <pc:docMk/>
          <pc:sldMk cId="3966416593" sldId="4798"/>
        </pc:sldMkLst>
      </pc:sldChg>
      <pc:sldChg chg="add">
        <pc:chgData name="Swaney, Philip J" userId="c9c6b563-d809-4aca-9bd2-7cb324360c23" providerId="ADAL" clId="{3A89806C-2AC9-4443-8AAA-CB406878DF0D}" dt="2022-10-11T19:12:24.305" v="257"/>
        <pc:sldMkLst>
          <pc:docMk/>
          <pc:sldMk cId="3312142966" sldId="4799"/>
        </pc:sldMkLst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4182028467" sldId="4799"/>
        </pc:sldMkLst>
      </pc:sldChg>
      <pc:sldChg chg="addSp delSp modSp add mod">
        <pc:chgData name="Swaney, Philip J" userId="c9c6b563-d809-4aca-9bd2-7cb324360c23" providerId="ADAL" clId="{3A89806C-2AC9-4443-8AAA-CB406878DF0D}" dt="2022-10-11T19:16:33.793" v="406" actId="27636"/>
        <pc:sldMkLst>
          <pc:docMk/>
          <pc:sldMk cId="737201912" sldId="4800"/>
        </pc:sldMkLst>
        <pc:spChg chg="add del mod">
          <ac:chgData name="Swaney, Philip J" userId="c9c6b563-d809-4aca-9bd2-7cb324360c23" providerId="ADAL" clId="{3A89806C-2AC9-4443-8AAA-CB406878DF0D}" dt="2022-10-11T19:12:36.035" v="260" actId="478"/>
          <ac:spMkLst>
            <pc:docMk/>
            <pc:sldMk cId="737201912" sldId="4800"/>
            <ac:spMk id="3" creationId="{07A6953C-AABA-97FC-3AD2-197E6C8A0DC9}"/>
          </ac:spMkLst>
        </pc:spChg>
        <pc:spChg chg="del">
          <ac:chgData name="Swaney, Philip J" userId="c9c6b563-d809-4aca-9bd2-7cb324360c23" providerId="ADAL" clId="{3A89806C-2AC9-4443-8AAA-CB406878DF0D}" dt="2022-10-11T19:12:32.500" v="258" actId="478"/>
          <ac:spMkLst>
            <pc:docMk/>
            <pc:sldMk cId="737201912" sldId="4800"/>
            <ac:spMk id="4" creationId="{00000000-0000-0000-0000-000000000000}"/>
          </ac:spMkLst>
        </pc:spChg>
        <pc:spChg chg="add mod">
          <ac:chgData name="Swaney, Philip J" userId="c9c6b563-d809-4aca-9bd2-7cb324360c23" providerId="ADAL" clId="{3A89806C-2AC9-4443-8AAA-CB406878DF0D}" dt="2022-10-11T19:16:33.793" v="406" actId="27636"/>
          <ac:spMkLst>
            <pc:docMk/>
            <pc:sldMk cId="737201912" sldId="4800"/>
            <ac:spMk id="6" creationId="{C9ABA64D-6E69-EF22-376B-5C983E863B02}"/>
          </ac:spMkLst>
        </pc:spChg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1818144638" sldId="4800"/>
        </pc:sldMkLst>
      </pc:sldChg>
      <pc:sldChg chg="addSp delSp modSp add mod">
        <pc:chgData name="Swaney, Philip J" userId="c9c6b563-d809-4aca-9bd2-7cb324360c23" providerId="ADAL" clId="{3A89806C-2AC9-4443-8AAA-CB406878DF0D}" dt="2022-10-11T19:13:02.944" v="325" actId="14100"/>
        <pc:sldMkLst>
          <pc:docMk/>
          <pc:sldMk cId="2165213207" sldId="4801"/>
        </pc:sldMkLst>
        <pc:spChg chg="del">
          <ac:chgData name="Swaney, Philip J" userId="c9c6b563-d809-4aca-9bd2-7cb324360c23" providerId="ADAL" clId="{3A89806C-2AC9-4443-8AAA-CB406878DF0D}" dt="2022-10-11T19:12:44.621" v="284" actId="478"/>
          <ac:spMkLst>
            <pc:docMk/>
            <pc:sldMk cId="2165213207" sldId="4801"/>
            <ac:spMk id="3" creationId="{00000000-0000-0000-0000-000000000000}"/>
          </ac:spMkLst>
        </pc:spChg>
        <pc:spChg chg="add mod">
          <ac:chgData name="Swaney, Philip J" userId="c9c6b563-d809-4aca-9bd2-7cb324360c23" providerId="ADAL" clId="{3A89806C-2AC9-4443-8AAA-CB406878DF0D}" dt="2022-10-11T19:13:02.944" v="325" actId="14100"/>
          <ac:spMkLst>
            <pc:docMk/>
            <pc:sldMk cId="2165213207" sldId="4801"/>
            <ac:spMk id="4" creationId="{82B2141D-59A3-F8E7-B0C2-3EE3362C91C2}"/>
          </ac:spMkLst>
        </pc:spChg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4177805008" sldId="4801"/>
        </pc:sldMkLst>
      </pc:sldChg>
      <pc:sldChg chg="add">
        <pc:chgData name="Swaney, Philip J" userId="c9c6b563-d809-4aca-9bd2-7cb324360c23" providerId="ADAL" clId="{3A89806C-2AC9-4443-8AAA-CB406878DF0D}" dt="2022-10-11T19:12:24.305" v="257"/>
        <pc:sldMkLst>
          <pc:docMk/>
          <pc:sldMk cId="93731665" sldId="4802"/>
        </pc:sldMkLst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981876479" sldId="4802"/>
        </pc:sldMkLst>
      </pc:sldChg>
      <pc:sldChg chg="add">
        <pc:chgData name="Swaney, Philip J" userId="c9c6b563-d809-4aca-9bd2-7cb324360c23" providerId="ADAL" clId="{3A89806C-2AC9-4443-8AAA-CB406878DF0D}" dt="2022-10-11T19:12:24.305" v="257"/>
        <pc:sldMkLst>
          <pc:docMk/>
          <pc:sldMk cId="1741821136" sldId="4803"/>
        </pc:sldMkLst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4114742401" sldId="4803"/>
        </pc:sldMkLst>
      </pc:sldChg>
      <pc:sldChg chg="add">
        <pc:chgData name="Swaney, Philip J" userId="c9c6b563-d809-4aca-9bd2-7cb324360c23" providerId="ADAL" clId="{3A89806C-2AC9-4443-8AAA-CB406878DF0D}" dt="2022-10-11T19:12:24.305" v="257"/>
        <pc:sldMkLst>
          <pc:docMk/>
          <pc:sldMk cId="1184405179" sldId="4804"/>
        </pc:sldMkLst>
      </pc:sldChg>
      <pc:sldChg chg="add del mod modShow">
        <pc:chgData name="Swaney, Philip J" userId="c9c6b563-d809-4aca-9bd2-7cb324360c23" providerId="ADAL" clId="{3A89806C-2AC9-4443-8AAA-CB406878DF0D}" dt="2022-10-11T19:12:18.506" v="256" actId="2696"/>
        <pc:sldMkLst>
          <pc:docMk/>
          <pc:sldMk cId="3387414714" sldId="4804"/>
        </pc:sldMkLst>
      </pc:sldChg>
      <pc:sldChg chg="add mod modShow">
        <pc:chgData name="Swaney, Philip J" userId="c9c6b563-d809-4aca-9bd2-7cb324360c23" providerId="ADAL" clId="{3A89806C-2AC9-4443-8AAA-CB406878DF0D}" dt="2022-10-11T18:51:52.463" v="48" actId="729"/>
        <pc:sldMkLst>
          <pc:docMk/>
          <pc:sldMk cId="3007573891" sldId="4805"/>
        </pc:sldMkLst>
      </pc:sldChg>
      <pc:sldChg chg="add mod modShow">
        <pc:chgData name="Swaney, Philip J" userId="c9c6b563-d809-4aca-9bd2-7cb324360c23" providerId="ADAL" clId="{3A89806C-2AC9-4443-8AAA-CB406878DF0D}" dt="2022-10-11T18:51:52.463" v="48" actId="729"/>
        <pc:sldMkLst>
          <pc:docMk/>
          <pc:sldMk cId="1479272097" sldId="4806"/>
        </pc:sldMkLst>
      </pc:sldChg>
      <pc:sldChg chg="add mod modShow">
        <pc:chgData name="Swaney, Philip J" userId="c9c6b563-d809-4aca-9bd2-7cb324360c23" providerId="ADAL" clId="{3A89806C-2AC9-4443-8AAA-CB406878DF0D}" dt="2022-10-11T18:51:52.463" v="48" actId="729"/>
        <pc:sldMkLst>
          <pc:docMk/>
          <pc:sldMk cId="553880897" sldId="4807"/>
        </pc:sldMkLst>
      </pc:sldChg>
      <pc:sldChg chg="add mod modShow">
        <pc:chgData name="Swaney, Philip J" userId="c9c6b563-d809-4aca-9bd2-7cb324360c23" providerId="ADAL" clId="{3A89806C-2AC9-4443-8AAA-CB406878DF0D}" dt="2022-10-11T18:51:52.463" v="48" actId="729"/>
        <pc:sldMkLst>
          <pc:docMk/>
          <pc:sldMk cId="62341840" sldId="4808"/>
        </pc:sldMkLst>
      </pc:sldChg>
      <pc:sldChg chg="addSp delSp modSp new mod ord">
        <pc:chgData name="Swaney, Philip J" userId="c9c6b563-d809-4aca-9bd2-7cb324360c23" providerId="ADAL" clId="{3A89806C-2AC9-4443-8AAA-CB406878DF0D}" dt="2022-10-11T19:21:05.845" v="432" actId="22"/>
        <pc:sldMkLst>
          <pc:docMk/>
          <pc:sldMk cId="1487287710" sldId="4809"/>
        </pc:sldMkLst>
        <pc:spChg chg="del mod">
          <ac:chgData name="Swaney, Philip J" userId="c9c6b563-d809-4aca-9bd2-7cb324360c23" providerId="ADAL" clId="{3A89806C-2AC9-4443-8AAA-CB406878DF0D}" dt="2022-10-11T19:16:58.623" v="407" actId="478"/>
          <ac:spMkLst>
            <pc:docMk/>
            <pc:sldMk cId="1487287710" sldId="4809"/>
            <ac:spMk id="2" creationId="{48D24027-C6E4-98B6-77D9-1EFDCBAAAF81}"/>
          </ac:spMkLst>
        </pc:spChg>
        <pc:spChg chg="del">
          <ac:chgData name="Swaney, Philip J" userId="c9c6b563-d809-4aca-9bd2-7cb324360c23" providerId="ADAL" clId="{3A89806C-2AC9-4443-8AAA-CB406878DF0D}" dt="2022-10-11T18:52:37.481" v="62" actId="478"/>
          <ac:spMkLst>
            <pc:docMk/>
            <pc:sldMk cId="1487287710" sldId="4809"/>
            <ac:spMk id="3" creationId="{469EDF20-7B2C-DAF4-7368-885EB34232F4}"/>
          </ac:spMkLst>
        </pc:spChg>
        <pc:spChg chg="add del mod">
          <ac:chgData name="Swaney, Philip J" userId="c9c6b563-d809-4aca-9bd2-7cb324360c23" providerId="ADAL" clId="{3A89806C-2AC9-4443-8AAA-CB406878DF0D}" dt="2022-10-11T19:17:01.181" v="408" actId="478"/>
          <ac:spMkLst>
            <pc:docMk/>
            <pc:sldMk cId="1487287710" sldId="4809"/>
            <ac:spMk id="5" creationId="{A51571F3-1E8E-B71E-1E95-9EE88289DDF0}"/>
          </ac:spMkLst>
        </pc:spChg>
        <pc:spChg chg="add mod">
          <ac:chgData name="Swaney, Philip J" userId="c9c6b563-d809-4aca-9bd2-7cb324360c23" providerId="ADAL" clId="{3A89806C-2AC9-4443-8AAA-CB406878DF0D}" dt="2022-10-11T19:17:07.397" v="429" actId="20577"/>
          <ac:spMkLst>
            <pc:docMk/>
            <pc:sldMk cId="1487287710" sldId="4809"/>
            <ac:spMk id="6" creationId="{1358D7A0-CCD1-AB8C-BB4A-DC41C20787AA}"/>
          </ac:spMkLst>
        </pc:spChg>
        <pc:spChg chg="add">
          <ac:chgData name="Swaney, Philip J" userId="c9c6b563-d809-4aca-9bd2-7cb324360c23" providerId="ADAL" clId="{3A89806C-2AC9-4443-8AAA-CB406878DF0D}" dt="2022-10-11T19:21:05.845" v="432" actId="22"/>
          <ac:spMkLst>
            <pc:docMk/>
            <pc:sldMk cId="1487287710" sldId="4809"/>
            <ac:spMk id="8" creationId="{866334BA-B417-C18A-F2C6-89A142F48392}"/>
          </ac:spMkLst>
        </pc:spChg>
      </pc:sldChg>
      <pc:sldChg chg="add">
        <pc:chgData name="Swaney, Philip J" userId="c9c6b563-d809-4aca-9bd2-7cb324360c23" providerId="ADAL" clId="{3A89806C-2AC9-4443-8AAA-CB406878DF0D}" dt="2022-10-11T19:14:04.227" v="331"/>
        <pc:sldMkLst>
          <pc:docMk/>
          <pc:sldMk cId="45885813" sldId="4810"/>
        </pc:sldMkLst>
      </pc:sldChg>
      <pc:sldChg chg="add del mod modShow">
        <pc:chgData name="Swaney, Philip J" userId="c9c6b563-d809-4aca-9bd2-7cb324360c23" providerId="ADAL" clId="{3A89806C-2AC9-4443-8AAA-CB406878DF0D}" dt="2022-10-11T19:13:58.211" v="330" actId="2696"/>
        <pc:sldMkLst>
          <pc:docMk/>
          <pc:sldMk cId="4087717171" sldId="4810"/>
        </pc:sldMkLst>
      </pc:sldChg>
      <pc:sldChg chg="add">
        <pc:chgData name="Swaney, Philip J" userId="c9c6b563-d809-4aca-9bd2-7cb324360c23" providerId="ADAL" clId="{3A89806C-2AC9-4443-8AAA-CB406878DF0D}" dt="2022-10-11T18:55:34.722" v="65"/>
        <pc:sldMkLst>
          <pc:docMk/>
          <pc:sldMk cId="351417852" sldId="4811"/>
        </pc:sldMkLst>
      </pc:sldChg>
      <pc:sldChg chg="add">
        <pc:chgData name="Swaney, Philip J" userId="c9c6b563-d809-4aca-9bd2-7cb324360c23" providerId="ADAL" clId="{3A89806C-2AC9-4443-8AAA-CB406878DF0D}" dt="2022-10-11T18:55:34.722" v="65"/>
        <pc:sldMkLst>
          <pc:docMk/>
          <pc:sldMk cId="2999015512" sldId="4812"/>
        </pc:sldMkLst>
      </pc:sldChg>
      <pc:sldChg chg="add">
        <pc:chgData name="Swaney, Philip J" userId="c9c6b563-d809-4aca-9bd2-7cb324360c23" providerId="ADAL" clId="{3A89806C-2AC9-4443-8AAA-CB406878DF0D}" dt="2022-10-11T18:56:01.877" v="66"/>
        <pc:sldMkLst>
          <pc:docMk/>
          <pc:sldMk cId="1437877244" sldId="4813"/>
        </pc:sldMkLst>
      </pc:sldChg>
      <pc:sldChg chg="add">
        <pc:chgData name="Swaney, Philip J" userId="c9c6b563-d809-4aca-9bd2-7cb324360c23" providerId="ADAL" clId="{3A89806C-2AC9-4443-8AAA-CB406878DF0D}" dt="2022-10-11T18:56:01.877" v="66"/>
        <pc:sldMkLst>
          <pc:docMk/>
          <pc:sldMk cId="1479593819" sldId="4814"/>
        </pc:sldMkLst>
      </pc:sldChg>
      <pc:sldChg chg="add">
        <pc:chgData name="Swaney, Philip J" userId="c9c6b563-d809-4aca-9bd2-7cb324360c23" providerId="ADAL" clId="{3A89806C-2AC9-4443-8AAA-CB406878DF0D}" dt="2022-10-11T19:13:53.605" v="329"/>
        <pc:sldMkLst>
          <pc:docMk/>
          <pc:sldMk cId="1093951846" sldId="4815"/>
        </pc:sldMkLst>
      </pc:sldChg>
      <pc:sldChg chg="add del">
        <pc:chgData name="Swaney, Philip J" userId="c9c6b563-d809-4aca-9bd2-7cb324360c23" providerId="ADAL" clId="{3A89806C-2AC9-4443-8AAA-CB406878DF0D}" dt="2022-10-11T19:13:46.187" v="328" actId="2696"/>
        <pc:sldMkLst>
          <pc:docMk/>
          <pc:sldMk cId="1441585764" sldId="4815"/>
        </pc:sldMkLst>
      </pc:sldChg>
      <pc:sldChg chg="add del">
        <pc:chgData name="Swaney, Philip J" userId="c9c6b563-d809-4aca-9bd2-7cb324360c23" providerId="ADAL" clId="{3A89806C-2AC9-4443-8AAA-CB406878DF0D}" dt="2022-10-11T19:13:46.187" v="328" actId="2696"/>
        <pc:sldMkLst>
          <pc:docMk/>
          <pc:sldMk cId="1847454017" sldId="4816"/>
        </pc:sldMkLst>
      </pc:sldChg>
      <pc:sldChg chg="add">
        <pc:chgData name="Swaney, Philip J" userId="c9c6b563-d809-4aca-9bd2-7cb324360c23" providerId="ADAL" clId="{3A89806C-2AC9-4443-8AAA-CB406878DF0D}" dt="2022-10-11T19:13:53.605" v="329"/>
        <pc:sldMkLst>
          <pc:docMk/>
          <pc:sldMk cId="3035745378" sldId="4816"/>
        </pc:sldMkLst>
      </pc:sldChg>
      <pc:sldChg chg="add del">
        <pc:chgData name="Swaney, Philip J" userId="c9c6b563-d809-4aca-9bd2-7cb324360c23" providerId="ADAL" clId="{3A89806C-2AC9-4443-8AAA-CB406878DF0D}" dt="2022-10-11T19:13:46.187" v="328" actId="2696"/>
        <pc:sldMkLst>
          <pc:docMk/>
          <pc:sldMk cId="3525786058" sldId="4817"/>
        </pc:sldMkLst>
      </pc:sldChg>
      <pc:sldChg chg="add">
        <pc:chgData name="Swaney, Philip J" userId="c9c6b563-d809-4aca-9bd2-7cb324360c23" providerId="ADAL" clId="{3A89806C-2AC9-4443-8AAA-CB406878DF0D}" dt="2022-10-11T19:13:53.605" v="329"/>
        <pc:sldMkLst>
          <pc:docMk/>
          <pc:sldMk cId="3570654461" sldId="4817"/>
        </pc:sldMkLst>
      </pc:sldChg>
      <pc:sldChg chg="add del">
        <pc:chgData name="Swaney, Philip J" userId="c9c6b563-d809-4aca-9bd2-7cb324360c23" providerId="ADAL" clId="{3A89806C-2AC9-4443-8AAA-CB406878DF0D}" dt="2022-10-11T19:13:46.187" v="328" actId="2696"/>
        <pc:sldMkLst>
          <pc:docMk/>
          <pc:sldMk cId="3015872585" sldId="4818"/>
        </pc:sldMkLst>
      </pc:sldChg>
      <pc:sldChg chg="add">
        <pc:chgData name="Swaney, Philip J" userId="c9c6b563-d809-4aca-9bd2-7cb324360c23" providerId="ADAL" clId="{3A89806C-2AC9-4443-8AAA-CB406878DF0D}" dt="2022-10-11T19:13:53.605" v="329"/>
        <pc:sldMkLst>
          <pc:docMk/>
          <pc:sldMk cId="3865392792" sldId="4818"/>
        </pc:sldMkLst>
      </pc:sldChg>
      <pc:sldChg chg="add del">
        <pc:chgData name="Swaney, Philip J" userId="c9c6b563-d809-4aca-9bd2-7cb324360c23" providerId="ADAL" clId="{3A89806C-2AC9-4443-8AAA-CB406878DF0D}" dt="2022-10-11T19:13:46.187" v="328" actId="2696"/>
        <pc:sldMkLst>
          <pc:docMk/>
          <pc:sldMk cId="3666772041" sldId="4819"/>
        </pc:sldMkLst>
      </pc:sldChg>
      <pc:sldChg chg="add">
        <pc:chgData name="Swaney, Philip J" userId="c9c6b563-d809-4aca-9bd2-7cb324360c23" providerId="ADAL" clId="{3A89806C-2AC9-4443-8AAA-CB406878DF0D}" dt="2022-10-11T19:13:53.605" v="329"/>
        <pc:sldMkLst>
          <pc:docMk/>
          <pc:sldMk cId="3814789087" sldId="4819"/>
        </pc:sldMkLst>
      </pc:sldChg>
      <pc:sldChg chg="modSp new del mod">
        <pc:chgData name="Swaney, Philip J" userId="c9c6b563-d809-4aca-9bd2-7cb324360c23" providerId="ADAL" clId="{3A89806C-2AC9-4443-8AAA-CB406878DF0D}" dt="2022-10-11T19:50:07.174" v="781" actId="2696"/>
        <pc:sldMkLst>
          <pc:docMk/>
          <pc:sldMk cId="1413252915" sldId="4820"/>
        </pc:sldMkLst>
        <pc:spChg chg="mod">
          <ac:chgData name="Swaney, Philip J" userId="c9c6b563-d809-4aca-9bd2-7cb324360c23" providerId="ADAL" clId="{3A89806C-2AC9-4443-8AAA-CB406878DF0D}" dt="2022-10-11T19:07:35.891" v="95" actId="20577"/>
          <ac:spMkLst>
            <pc:docMk/>
            <pc:sldMk cId="1413252915" sldId="4820"/>
            <ac:spMk id="2" creationId="{77BEB695-E35D-3C47-50F3-C74557999217}"/>
          </ac:spMkLst>
        </pc:spChg>
        <pc:spChg chg="mod">
          <ac:chgData name="Swaney, Philip J" userId="c9c6b563-d809-4aca-9bd2-7cb324360c23" providerId="ADAL" clId="{3A89806C-2AC9-4443-8AAA-CB406878DF0D}" dt="2022-10-11T19:27:27.633" v="453" actId="20577"/>
          <ac:spMkLst>
            <pc:docMk/>
            <pc:sldMk cId="1413252915" sldId="4820"/>
            <ac:spMk id="3" creationId="{48613223-1701-2CB9-76CC-BEAD29E0E2CA}"/>
          </ac:spMkLst>
        </pc:spChg>
      </pc:sldChg>
      <pc:sldChg chg="addSp delSp modSp add mod">
        <pc:chgData name="Swaney, Philip J" userId="c9c6b563-d809-4aca-9bd2-7cb324360c23" providerId="ADAL" clId="{3A89806C-2AC9-4443-8AAA-CB406878DF0D}" dt="2022-10-11T19:21:36.860" v="441" actId="1076"/>
        <pc:sldMkLst>
          <pc:docMk/>
          <pc:sldMk cId="285752300" sldId="4821"/>
        </pc:sldMkLst>
        <pc:spChg chg="add mod">
          <ac:chgData name="Swaney, Philip J" userId="c9c6b563-d809-4aca-9bd2-7cb324360c23" providerId="ADAL" clId="{3A89806C-2AC9-4443-8AAA-CB406878DF0D}" dt="2022-10-11T19:21:35.156" v="440" actId="1076"/>
          <ac:spMkLst>
            <pc:docMk/>
            <pc:sldMk cId="285752300" sldId="4821"/>
            <ac:spMk id="5" creationId="{B11A9672-9353-AB60-7650-F77C61EB88EE}"/>
          </ac:spMkLst>
        </pc:spChg>
        <pc:spChg chg="add del">
          <ac:chgData name="Swaney, Philip J" userId="c9c6b563-d809-4aca-9bd2-7cb324360c23" providerId="ADAL" clId="{3A89806C-2AC9-4443-8AAA-CB406878DF0D}" dt="2022-10-11T19:21:29.814" v="437" actId="22"/>
          <ac:spMkLst>
            <pc:docMk/>
            <pc:sldMk cId="285752300" sldId="4821"/>
            <ac:spMk id="7" creationId="{CDB32125-2EC7-E38F-BD3E-D2F97FD0D94A}"/>
          </ac:spMkLst>
        </pc:spChg>
        <pc:spChg chg="del">
          <ac:chgData name="Swaney, Philip J" userId="c9c6b563-d809-4aca-9bd2-7cb324360c23" providerId="ADAL" clId="{3A89806C-2AC9-4443-8AAA-CB406878DF0D}" dt="2022-10-11T19:21:12.417" v="434" actId="478"/>
          <ac:spMkLst>
            <pc:docMk/>
            <pc:sldMk cId="285752300" sldId="4821"/>
            <ac:spMk id="8" creationId="{866334BA-B417-C18A-F2C6-89A142F48392}"/>
          </ac:spMkLst>
        </pc:spChg>
        <pc:spChg chg="add mod">
          <ac:chgData name="Swaney, Philip J" userId="c9c6b563-d809-4aca-9bd2-7cb324360c23" providerId="ADAL" clId="{3A89806C-2AC9-4443-8AAA-CB406878DF0D}" dt="2022-10-11T19:21:36.860" v="441" actId="1076"/>
          <ac:spMkLst>
            <pc:docMk/>
            <pc:sldMk cId="285752300" sldId="4821"/>
            <ac:spMk id="9" creationId="{F796D69E-2D59-26E8-BB6B-CA087A1AC7C5}"/>
          </ac:spMkLst>
        </pc:spChg>
      </pc:sldChg>
      <pc:sldChg chg="add ord">
        <pc:chgData name="Swaney, Philip J" userId="c9c6b563-d809-4aca-9bd2-7cb324360c23" providerId="ADAL" clId="{3A89806C-2AC9-4443-8AAA-CB406878DF0D}" dt="2022-10-11T19:24:33.510" v="444"/>
        <pc:sldMkLst>
          <pc:docMk/>
          <pc:sldMk cId="2421502624" sldId="4822"/>
        </pc:sldMkLst>
      </pc:sldChg>
      <pc:sldChg chg="add">
        <pc:chgData name="Swaney, Philip J" userId="c9c6b563-d809-4aca-9bd2-7cb324360c23" providerId="ADAL" clId="{3A89806C-2AC9-4443-8AAA-CB406878DF0D}" dt="2022-10-11T19:24:34.625" v="445"/>
        <pc:sldMkLst>
          <pc:docMk/>
          <pc:sldMk cId="3446235687" sldId="4823"/>
        </pc:sldMkLst>
      </pc:sldChg>
      <pc:sldChg chg="add">
        <pc:chgData name="Swaney, Philip J" userId="c9c6b563-d809-4aca-9bd2-7cb324360c23" providerId="ADAL" clId="{3A89806C-2AC9-4443-8AAA-CB406878DF0D}" dt="2022-10-11T19:26:04.094" v="448"/>
        <pc:sldMkLst>
          <pc:docMk/>
          <pc:sldMk cId="2859425188" sldId="4824"/>
        </pc:sldMkLst>
      </pc:sldChg>
      <pc:sldChg chg="add">
        <pc:chgData name="Swaney, Philip J" userId="c9c6b563-d809-4aca-9bd2-7cb324360c23" providerId="ADAL" clId="{3A89806C-2AC9-4443-8AAA-CB406878DF0D}" dt="2022-10-11T19:58:01.550" v="979"/>
        <pc:sldMkLst>
          <pc:docMk/>
          <pc:sldMk cId="1082595874" sldId="4825"/>
        </pc:sldMkLst>
      </pc:sldChg>
      <pc:sldChg chg="addSp delSp modSp add del mod">
        <pc:chgData name="Swaney, Philip J" userId="c9c6b563-d809-4aca-9bd2-7cb324360c23" providerId="ADAL" clId="{3A89806C-2AC9-4443-8AAA-CB406878DF0D}" dt="2022-10-11T19:57:24.589" v="976" actId="2696"/>
        <pc:sldMkLst>
          <pc:docMk/>
          <pc:sldMk cId="1156933021" sldId="4825"/>
        </pc:sldMkLst>
        <pc:spChg chg="add del mod">
          <ac:chgData name="Swaney, Philip J" userId="c9c6b563-d809-4aca-9bd2-7cb324360c23" providerId="ADAL" clId="{3A89806C-2AC9-4443-8AAA-CB406878DF0D}" dt="2022-10-11T19:39:15.827" v="558" actId="478"/>
          <ac:spMkLst>
            <pc:docMk/>
            <pc:sldMk cId="1156933021" sldId="4825"/>
            <ac:spMk id="3" creationId="{67EEB91F-8DA9-F14C-7050-0BE9F68D55F1}"/>
          </ac:spMkLst>
        </pc:spChg>
        <pc:spChg chg="del">
          <ac:chgData name="Swaney, Philip J" userId="c9c6b563-d809-4aca-9bd2-7cb324360c23" providerId="ADAL" clId="{3A89806C-2AC9-4443-8AAA-CB406878DF0D}" dt="2022-10-11T19:39:11.787" v="557" actId="478"/>
          <ac:spMkLst>
            <pc:docMk/>
            <pc:sldMk cId="1156933021" sldId="4825"/>
            <ac:spMk id="4" creationId="{B7321EA4-2FD7-483C-BABF-7547AB7E1643}"/>
          </ac:spMkLst>
        </pc:spChg>
        <pc:spChg chg="mod">
          <ac:chgData name="Swaney, Philip J" userId="c9c6b563-d809-4aca-9bd2-7cb324360c23" providerId="ADAL" clId="{3A89806C-2AC9-4443-8AAA-CB406878DF0D}" dt="2022-10-11T19:39:02.525" v="556" actId="20577"/>
          <ac:spMkLst>
            <pc:docMk/>
            <pc:sldMk cId="1156933021" sldId="4825"/>
            <ac:spMk id="7" creationId="{0F492EAE-7364-4C8B-A85B-17C15000D2DA}"/>
          </ac:spMkLst>
        </pc:spChg>
        <pc:spChg chg="add mod topLvl">
          <ac:chgData name="Swaney, Philip J" userId="c9c6b563-d809-4aca-9bd2-7cb324360c23" providerId="ADAL" clId="{3A89806C-2AC9-4443-8AAA-CB406878DF0D}" dt="2022-10-11T19:56:41.102" v="941" actId="164"/>
          <ac:spMkLst>
            <pc:docMk/>
            <pc:sldMk cId="1156933021" sldId="4825"/>
            <ac:spMk id="14" creationId="{1CC868CD-0663-380E-51CB-F0121E10BA91}"/>
          </ac:spMkLst>
        </pc:spChg>
        <pc:spChg chg="add mod">
          <ac:chgData name="Swaney, Philip J" userId="c9c6b563-d809-4aca-9bd2-7cb324360c23" providerId="ADAL" clId="{3A89806C-2AC9-4443-8AAA-CB406878DF0D}" dt="2022-10-11T19:54:23.432" v="927" actId="164"/>
          <ac:spMkLst>
            <pc:docMk/>
            <pc:sldMk cId="1156933021" sldId="4825"/>
            <ac:spMk id="15" creationId="{DD0C531C-0F16-8B4C-70E8-6B0D5B31FAEC}"/>
          </ac:spMkLst>
        </pc:spChg>
        <pc:spChg chg="add mod">
          <ac:chgData name="Swaney, Philip J" userId="c9c6b563-d809-4aca-9bd2-7cb324360c23" providerId="ADAL" clId="{3A89806C-2AC9-4443-8AAA-CB406878DF0D}" dt="2022-10-11T19:54:25.370" v="928" actId="164"/>
          <ac:spMkLst>
            <pc:docMk/>
            <pc:sldMk cId="1156933021" sldId="4825"/>
            <ac:spMk id="16" creationId="{3176AA14-5254-57E7-AE97-86887A761442}"/>
          </ac:spMkLst>
        </pc:spChg>
        <pc:grpChg chg="add del mod">
          <ac:chgData name="Swaney, Philip J" userId="c9c6b563-d809-4aca-9bd2-7cb324360c23" providerId="ADAL" clId="{3A89806C-2AC9-4443-8AAA-CB406878DF0D}" dt="2022-10-11T19:56:18.805" v="936" actId="165"/>
          <ac:grpSpMkLst>
            <pc:docMk/>
            <pc:sldMk cId="1156933021" sldId="4825"/>
            <ac:grpSpMk id="17" creationId="{2F5C23BA-A07E-29B3-41E9-B5B6AFD9C5BE}"/>
          </ac:grpSpMkLst>
        </pc:grpChg>
        <pc:grpChg chg="add mod">
          <ac:chgData name="Swaney, Philip J" userId="c9c6b563-d809-4aca-9bd2-7cb324360c23" providerId="ADAL" clId="{3A89806C-2AC9-4443-8AAA-CB406878DF0D}" dt="2022-10-11T19:57:00.279" v="975" actId="1036"/>
          <ac:grpSpMkLst>
            <pc:docMk/>
            <pc:sldMk cId="1156933021" sldId="4825"/>
            <ac:grpSpMk id="18" creationId="{0647AD24-C78B-2C32-830F-49179301C78D}"/>
          </ac:grpSpMkLst>
        </pc:grpChg>
        <pc:grpChg chg="add mod">
          <ac:chgData name="Swaney, Philip J" userId="c9c6b563-d809-4aca-9bd2-7cb324360c23" providerId="ADAL" clId="{3A89806C-2AC9-4443-8AAA-CB406878DF0D}" dt="2022-10-11T19:57:00.279" v="975" actId="1036"/>
          <ac:grpSpMkLst>
            <pc:docMk/>
            <pc:sldMk cId="1156933021" sldId="4825"/>
            <ac:grpSpMk id="19" creationId="{A2329760-4CB0-AD54-4E06-113E95B2FD17}"/>
          </ac:grpSpMkLst>
        </pc:grpChg>
        <pc:grpChg chg="add mod">
          <ac:chgData name="Swaney, Philip J" userId="c9c6b563-d809-4aca-9bd2-7cb324360c23" providerId="ADAL" clId="{3A89806C-2AC9-4443-8AAA-CB406878DF0D}" dt="2022-10-11T19:57:00.279" v="975" actId="1036"/>
          <ac:grpSpMkLst>
            <pc:docMk/>
            <pc:sldMk cId="1156933021" sldId="4825"/>
            <ac:grpSpMk id="22" creationId="{C4E2A3E4-4C06-A620-56AF-699885C8233B}"/>
          </ac:grpSpMkLst>
        </pc:grpChg>
        <pc:picChg chg="add del mod">
          <ac:chgData name="Swaney, Philip J" userId="c9c6b563-d809-4aca-9bd2-7cb324360c23" providerId="ADAL" clId="{3A89806C-2AC9-4443-8AAA-CB406878DF0D}" dt="2022-10-11T19:41:53.602" v="562" actId="478"/>
          <ac:picMkLst>
            <pc:docMk/>
            <pc:sldMk cId="1156933021" sldId="4825"/>
            <ac:picMk id="6" creationId="{CFBA8BB7-9766-06B6-7BDD-F65B34F62BFA}"/>
          </ac:picMkLst>
        </pc:picChg>
        <pc:picChg chg="add del mod topLvl modCrop">
          <ac:chgData name="Swaney, Philip J" userId="c9c6b563-d809-4aca-9bd2-7cb324360c23" providerId="ADAL" clId="{3A89806C-2AC9-4443-8AAA-CB406878DF0D}" dt="2022-10-11T19:56:20.600" v="937" actId="478"/>
          <ac:picMkLst>
            <pc:docMk/>
            <pc:sldMk cId="1156933021" sldId="4825"/>
            <ac:picMk id="9" creationId="{9BEF5C78-E5F0-59EE-C5FF-12583F050B47}"/>
          </ac:picMkLst>
        </pc:picChg>
        <pc:picChg chg="add mod">
          <ac:chgData name="Swaney, Philip J" userId="c9c6b563-d809-4aca-9bd2-7cb324360c23" providerId="ADAL" clId="{3A89806C-2AC9-4443-8AAA-CB406878DF0D}" dt="2022-10-11T19:54:23.432" v="927" actId="164"/>
          <ac:picMkLst>
            <pc:docMk/>
            <pc:sldMk cId="1156933021" sldId="4825"/>
            <ac:picMk id="11" creationId="{7154360B-1738-767E-02B2-7A9E26D11673}"/>
          </ac:picMkLst>
        </pc:picChg>
        <pc:picChg chg="add mod">
          <ac:chgData name="Swaney, Philip J" userId="c9c6b563-d809-4aca-9bd2-7cb324360c23" providerId="ADAL" clId="{3A89806C-2AC9-4443-8AAA-CB406878DF0D}" dt="2022-10-11T19:54:25.370" v="928" actId="164"/>
          <ac:picMkLst>
            <pc:docMk/>
            <pc:sldMk cId="1156933021" sldId="4825"/>
            <ac:picMk id="13" creationId="{003D5CBC-FE30-0313-E83E-8F932F6CF54A}"/>
          </ac:picMkLst>
        </pc:picChg>
        <pc:picChg chg="add mod">
          <ac:chgData name="Swaney, Philip J" userId="c9c6b563-d809-4aca-9bd2-7cb324360c23" providerId="ADAL" clId="{3A89806C-2AC9-4443-8AAA-CB406878DF0D}" dt="2022-10-11T19:56:41.102" v="941" actId="164"/>
          <ac:picMkLst>
            <pc:docMk/>
            <pc:sldMk cId="1156933021" sldId="4825"/>
            <ac:picMk id="21" creationId="{8D70FB85-DD1C-6C54-5330-1BAA0111FD9A}"/>
          </ac:picMkLst>
        </pc:picChg>
      </pc:sldChg>
      <pc:sldChg chg="add del">
        <pc:chgData name="Swaney, Philip J" userId="c9c6b563-d809-4aca-9bd2-7cb324360c23" providerId="ADAL" clId="{3A89806C-2AC9-4443-8AAA-CB406878DF0D}" dt="2022-10-11T19:57:54.965" v="978" actId="2696"/>
        <pc:sldMkLst>
          <pc:docMk/>
          <pc:sldMk cId="3615066856" sldId="4825"/>
        </pc:sldMkLst>
      </pc:sldChg>
    </pc:docChg>
  </pc:docChgLst>
  <pc:docChgLst>
    <pc:chgData name="Bentley, Alan R" userId="81edee5e-9386-4f84-baa7-de8c4392f101" providerId="ADAL" clId="{4B967C5A-FC45-4BE8-BD74-5F9BAB1CC188}"/>
    <pc:docChg chg="undo custSel addSld modSld">
      <pc:chgData name="Bentley, Alan R" userId="81edee5e-9386-4f84-baa7-de8c4392f101" providerId="ADAL" clId="{4B967C5A-FC45-4BE8-BD74-5F9BAB1CC188}" dt="2022-09-19T18:34:25.754" v="123"/>
      <pc:docMkLst>
        <pc:docMk/>
      </pc:docMkLst>
      <pc:sldChg chg="modSp mod">
        <pc:chgData name="Bentley, Alan R" userId="81edee5e-9386-4f84-baa7-de8c4392f101" providerId="ADAL" clId="{4B967C5A-FC45-4BE8-BD74-5F9BAB1CC188}" dt="2022-07-27T21:02:41.990" v="110" actId="1076"/>
        <pc:sldMkLst>
          <pc:docMk/>
          <pc:sldMk cId="2645622757" sldId="413"/>
        </pc:sldMkLst>
        <pc:spChg chg="mod">
          <ac:chgData name="Bentley, Alan R" userId="81edee5e-9386-4f84-baa7-de8c4392f101" providerId="ADAL" clId="{4B967C5A-FC45-4BE8-BD74-5F9BAB1CC188}" dt="2022-07-27T21:02:41.990" v="110" actId="1076"/>
          <ac:spMkLst>
            <pc:docMk/>
            <pc:sldMk cId="2645622757" sldId="413"/>
            <ac:spMk id="4" creationId="{00000000-0000-0000-0000-000000000000}"/>
          </ac:spMkLst>
        </pc:spChg>
      </pc:sldChg>
      <pc:sldChg chg="modSp">
        <pc:chgData name="Bentley, Alan R" userId="81edee5e-9386-4f84-baa7-de8c4392f101" providerId="ADAL" clId="{4B967C5A-FC45-4BE8-BD74-5F9BAB1CC188}" dt="2022-07-21T15:23:57.515" v="1" actId="14100"/>
        <pc:sldMkLst>
          <pc:docMk/>
          <pc:sldMk cId="2115509690" sldId="553"/>
        </pc:sldMkLst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37" creationId="{7BC3D4EC-7728-4C26-867B-24D22649D3F1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38" creationId="{200DB2E1-3929-498F-9F5D-9186EFC07856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39" creationId="{1931F3E3-E83F-4E6A-BF39-088F1D1ACC60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40" creationId="{B5C60295-C45A-4C9A-BA08-1C420FF59106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41" creationId="{CDFC1897-0624-48AF-AE16-8D4E9F2FCEC4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42" creationId="{8B564D01-A3C9-4830-B79A-FA0AE3C219B2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43" creationId="{25B81A01-0979-44FE-BDE1-FCF1050D069B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44" creationId="{98F28D95-3FB0-4182-ABD7-DBB5A23E395B}"/>
          </ac:spMkLst>
        </pc:spChg>
        <pc:spChg chg="mod">
          <ac:chgData name="Bentley, Alan R" userId="81edee5e-9386-4f84-baa7-de8c4392f101" providerId="ADAL" clId="{4B967C5A-FC45-4BE8-BD74-5F9BAB1CC188}" dt="2022-07-21T15:23:57.515" v="1" actId="14100"/>
          <ac:spMkLst>
            <pc:docMk/>
            <pc:sldMk cId="2115509690" sldId="553"/>
            <ac:spMk id="445" creationId="{C325D8C8-CBDC-408B-940F-C7B49873CF6F}"/>
          </ac:spMkLst>
        </pc:spChg>
        <pc:grpChg chg="mod">
          <ac:chgData name="Bentley, Alan R" userId="81edee5e-9386-4f84-baa7-de8c4392f101" providerId="ADAL" clId="{4B967C5A-FC45-4BE8-BD74-5F9BAB1CC188}" dt="2022-07-21T15:23:57.515" v="1" actId="14100"/>
          <ac:grpSpMkLst>
            <pc:docMk/>
            <pc:sldMk cId="2115509690" sldId="553"/>
            <ac:grpSpMk id="436" creationId="{86874A91-A9EE-46EF-89B9-F3377C1309C4}"/>
          </ac:grpSpMkLst>
        </pc:grpChg>
      </pc:sldChg>
      <pc:sldChg chg="modSp add mod">
        <pc:chgData name="Bentley, Alan R" userId="81edee5e-9386-4f84-baa7-de8c4392f101" providerId="ADAL" clId="{4B967C5A-FC45-4BE8-BD74-5F9BAB1CC188}" dt="2022-09-19T18:34:25.754" v="123"/>
        <pc:sldMkLst>
          <pc:docMk/>
          <pc:sldMk cId="4274708914" sldId="3194"/>
        </pc:sldMkLst>
        <pc:spChg chg="mod">
          <ac:chgData name="Bentley, Alan R" userId="81edee5e-9386-4f84-baa7-de8c4392f101" providerId="ADAL" clId="{4B967C5A-FC45-4BE8-BD74-5F9BAB1CC188}" dt="2022-07-21T16:20:35.223" v="25" actId="207"/>
          <ac:spMkLst>
            <pc:docMk/>
            <pc:sldMk cId="4274708914" sldId="3194"/>
            <ac:spMk id="3" creationId="{1A31AA5C-054B-4264-9CA2-A67BDC0D77CF}"/>
          </ac:spMkLst>
        </pc:spChg>
        <pc:graphicFrameChg chg="mod">
          <ac:chgData name="Bentley, Alan R" userId="81edee5e-9386-4f84-baa7-de8c4392f101" providerId="ADAL" clId="{4B967C5A-FC45-4BE8-BD74-5F9BAB1CC188}" dt="2022-09-19T18:34:25.754" v="123"/>
          <ac:graphicFrameMkLst>
            <pc:docMk/>
            <pc:sldMk cId="4274708914" sldId="3194"/>
            <ac:graphicFrameMk id="4" creationId="{00000000-0008-0000-0F00-000002000000}"/>
          </ac:graphicFrameMkLst>
        </pc:graphicFrameChg>
        <pc:graphicFrameChg chg="mod">
          <ac:chgData name="Bentley, Alan R" userId="81edee5e-9386-4f84-baa7-de8c4392f101" providerId="ADAL" clId="{4B967C5A-FC45-4BE8-BD74-5F9BAB1CC188}" dt="2022-07-21T16:22:21.833" v="51" actId="404"/>
          <ac:graphicFrameMkLst>
            <pc:docMk/>
            <pc:sldMk cId="4274708914" sldId="3194"/>
            <ac:graphicFrameMk id="5" creationId="{AAFBB612-61FC-1469-2BEC-EAB2C27FC09A}"/>
          </ac:graphicFrameMkLst>
        </pc:graphicFrameChg>
        <pc:graphicFrameChg chg="mod">
          <ac:chgData name="Bentley, Alan R" userId="81edee5e-9386-4f84-baa7-de8c4392f101" providerId="ADAL" clId="{4B967C5A-FC45-4BE8-BD74-5F9BAB1CC188}" dt="2022-07-21T16:21:35.790" v="43" actId="208"/>
          <ac:graphicFrameMkLst>
            <pc:docMk/>
            <pc:sldMk cId="4274708914" sldId="3194"/>
            <ac:graphicFrameMk id="11" creationId="{BCBAFF4A-3A7E-37B7-4CAF-8D7E8A54478F}"/>
          </ac:graphicFrameMkLst>
        </pc:graphicFrameChg>
      </pc:sldChg>
      <pc:sldChg chg="modSp add mod">
        <pc:chgData name="Bentley, Alan R" userId="81edee5e-9386-4f84-baa7-de8c4392f101" providerId="ADAL" clId="{4B967C5A-FC45-4BE8-BD74-5F9BAB1CC188}" dt="2022-07-21T16:25:02.875" v="97" actId="20577"/>
        <pc:sldMkLst>
          <pc:docMk/>
          <pc:sldMk cId="649029257" sldId="3202"/>
        </pc:sldMkLst>
        <pc:spChg chg="mod">
          <ac:chgData name="Bentley, Alan R" userId="81edee5e-9386-4f84-baa7-de8c4392f101" providerId="ADAL" clId="{4B967C5A-FC45-4BE8-BD74-5F9BAB1CC188}" dt="2022-07-21T16:25:02.875" v="97" actId="20577"/>
          <ac:spMkLst>
            <pc:docMk/>
            <pc:sldMk cId="649029257" sldId="3202"/>
            <ac:spMk id="18" creationId="{5ABE62AF-5209-454B-B97D-4ABF095811F4}"/>
          </ac:spMkLst>
        </pc:spChg>
      </pc:sldChg>
      <pc:sldChg chg="add">
        <pc:chgData name="Bentley, Alan R" userId="81edee5e-9386-4f84-baa7-de8c4392f101" providerId="ADAL" clId="{4B967C5A-FC45-4BE8-BD74-5F9BAB1CC188}" dt="2022-07-21T16:16:18.589" v="2"/>
        <pc:sldMkLst>
          <pc:docMk/>
          <pc:sldMk cId="2276016322" sldId="3204"/>
        </pc:sldMkLst>
      </pc:sldChg>
      <pc:sldChg chg="delSp modSp mod">
        <pc:chgData name="Bentley, Alan R" userId="81edee5e-9386-4f84-baa7-de8c4392f101" providerId="ADAL" clId="{4B967C5A-FC45-4BE8-BD74-5F9BAB1CC188}" dt="2022-09-19T18:33:42.816" v="120" actId="478"/>
        <pc:sldMkLst>
          <pc:docMk/>
          <pc:sldMk cId="2280482156" sldId="3268"/>
        </pc:sldMkLst>
        <pc:spChg chg="mod">
          <ac:chgData name="Bentley, Alan R" userId="81edee5e-9386-4f84-baa7-de8c4392f101" providerId="ADAL" clId="{4B967C5A-FC45-4BE8-BD74-5F9BAB1CC188}" dt="2022-09-19T18:33:39.634" v="119" actId="14100"/>
          <ac:spMkLst>
            <pc:docMk/>
            <pc:sldMk cId="2280482156" sldId="3268"/>
            <ac:spMk id="71" creationId="{F2D2A703-461E-4C26-A803-BBAB13C10681}"/>
          </ac:spMkLst>
        </pc:spChg>
        <pc:spChg chg="del">
          <ac:chgData name="Bentley, Alan R" userId="81edee5e-9386-4f84-baa7-de8c4392f101" providerId="ADAL" clId="{4B967C5A-FC45-4BE8-BD74-5F9BAB1CC188}" dt="2022-09-19T18:33:42.816" v="120" actId="478"/>
          <ac:spMkLst>
            <pc:docMk/>
            <pc:sldMk cId="2280482156" sldId="3268"/>
            <ac:spMk id="80" creationId="{4E5E6A6F-5E3E-46FD-9EBD-887BD28693D4}"/>
          </ac:spMkLst>
        </pc:spChg>
      </pc:sldChg>
      <pc:sldChg chg="modSp mod">
        <pc:chgData name="Bentley, Alan R" userId="81edee5e-9386-4f84-baa7-de8c4392f101" providerId="ADAL" clId="{4B967C5A-FC45-4BE8-BD74-5F9BAB1CC188}" dt="2022-09-19T18:32:07.394" v="118" actId="207"/>
        <pc:sldMkLst>
          <pc:docMk/>
          <pc:sldMk cId="4093782359" sldId="3295"/>
        </pc:sldMkLst>
        <pc:spChg chg="mod">
          <ac:chgData name="Bentley, Alan R" userId="81edee5e-9386-4f84-baa7-de8c4392f101" providerId="ADAL" clId="{4B967C5A-FC45-4BE8-BD74-5F9BAB1CC188}" dt="2022-09-19T18:32:07.394" v="118" actId="207"/>
          <ac:spMkLst>
            <pc:docMk/>
            <pc:sldMk cId="4093782359" sldId="3295"/>
            <ac:spMk id="5" creationId="{D37876CC-8DE5-456D-A954-279587D02E2C}"/>
          </ac:spMkLst>
        </pc:spChg>
      </pc:sldChg>
      <pc:sldChg chg="modSp">
        <pc:chgData name="Bentley, Alan R" userId="81edee5e-9386-4f84-baa7-de8c4392f101" providerId="ADAL" clId="{4B967C5A-FC45-4BE8-BD74-5F9BAB1CC188}" dt="2022-09-19T18:29:27.605" v="116" actId="14100"/>
        <pc:sldMkLst>
          <pc:docMk/>
          <pc:sldMk cId="2808089827" sldId="3296"/>
        </pc:sldMkLst>
        <pc:spChg chg="mod">
          <ac:chgData name="Bentley, Alan R" userId="81edee5e-9386-4f84-baa7-de8c4392f101" providerId="ADAL" clId="{4B967C5A-FC45-4BE8-BD74-5F9BAB1CC188}" dt="2022-09-19T18:29:27.605" v="116" actId="14100"/>
          <ac:spMkLst>
            <pc:docMk/>
            <pc:sldMk cId="2808089827" sldId="3296"/>
            <ac:spMk id="60" creationId="{66581EAC-5B6E-40E7-BC8D-6590ECD1B333}"/>
          </ac:spMkLst>
        </pc:spChg>
        <pc:spChg chg="mod">
          <ac:chgData name="Bentley, Alan R" userId="81edee5e-9386-4f84-baa7-de8c4392f101" providerId="ADAL" clId="{4B967C5A-FC45-4BE8-BD74-5F9BAB1CC188}" dt="2022-09-19T18:29:19.269" v="115" actId="1076"/>
          <ac:spMkLst>
            <pc:docMk/>
            <pc:sldMk cId="2808089827" sldId="3296"/>
            <ac:spMk id="66" creationId="{149D5F98-F70B-4231-9035-62F20D9CED5E}"/>
          </ac:spMkLst>
        </pc:spChg>
      </pc:sldChg>
      <pc:sldChg chg="modSp">
        <pc:chgData name="Bentley, Alan R" userId="81edee5e-9386-4f84-baa7-de8c4392f101" providerId="ADAL" clId="{4B967C5A-FC45-4BE8-BD74-5F9BAB1CC188}" dt="2022-09-19T18:31:07.189" v="117" actId="339"/>
        <pc:sldMkLst>
          <pc:docMk/>
          <pc:sldMk cId="4115397029" sldId="4777"/>
        </pc:sldMkLst>
        <pc:graphicFrameChg chg="mod">
          <ac:chgData name="Bentley, Alan R" userId="81edee5e-9386-4f84-baa7-de8c4392f101" providerId="ADAL" clId="{4B967C5A-FC45-4BE8-BD74-5F9BAB1CC188}" dt="2022-09-19T18:31:07.189" v="117" actId="339"/>
          <ac:graphicFrameMkLst>
            <pc:docMk/>
            <pc:sldMk cId="4115397029" sldId="4777"/>
            <ac:graphicFrameMk id="24" creationId="{00000000-0000-0000-0000-000000000000}"/>
          </ac:graphicFrameMkLst>
        </pc:graphicFrameChg>
      </pc:sldChg>
      <pc:sldChg chg="addSp delSp modSp add mod modClrScheme chgLayout">
        <pc:chgData name="Bentley, Alan R" userId="81edee5e-9386-4f84-baa7-de8c4392f101" providerId="ADAL" clId="{4B967C5A-FC45-4BE8-BD74-5F9BAB1CC188}" dt="2022-07-21T16:26:36.010" v="107" actId="478"/>
        <pc:sldMkLst>
          <pc:docMk/>
          <pc:sldMk cId="2192128380" sldId="4780"/>
        </pc:sldMkLst>
        <pc:spChg chg="mod ord">
          <ac:chgData name="Bentley, Alan R" userId="81edee5e-9386-4f84-baa7-de8c4392f101" providerId="ADAL" clId="{4B967C5A-FC45-4BE8-BD74-5F9BAB1CC188}" dt="2022-07-21T16:26:29.319" v="105" actId="1076"/>
          <ac:spMkLst>
            <pc:docMk/>
            <pc:sldMk cId="2192128380" sldId="4780"/>
            <ac:spMk id="2" creationId="{003A424B-71B8-4A6C-AD4E-5281E07E64F1}"/>
          </ac:spMkLst>
        </pc:spChg>
        <pc:spChg chg="del">
          <ac:chgData name="Bentley, Alan R" userId="81edee5e-9386-4f84-baa7-de8c4392f101" providerId="ADAL" clId="{4B967C5A-FC45-4BE8-BD74-5F9BAB1CC188}" dt="2022-07-21T16:26:31.586" v="106" actId="478"/>
          <ac:spMkLst>
            <pc:docMk/>
            <pc:sldMk cId="2192128380" sldId="4780"/>
            <ac:spMk id="3" creationId="{CCC03B2C-A854-4404-8D24-802BAE16C1F7}"/>
          </ac:spMkLst>
        </pc:spChg>
        <pc:spChg chg="add del mod ord">
          <ac:chgData name="Bentley, Alan R" userId="81edee5e-9386-4f84-baa7-de8c4392f101" providerId="ADAL" clId="{4B967C5A-FC45-4BE8-BD74-5F9BAB1CC188}" dt="2022-07-21T16:26:22.250" v="104" actId="478"/>
          <ac:spMkLst>
            <pc:docMk/>
            <pc:sldMk cId="2192128380" sldId="4780"/>
            <ac:spMk id="4" creationId="{8FBF0F07-9A76-4C75-B064-A2855AB6024D}"/>
          </ac:spMkLst>
        </pc:spChg>
        <pc:spChg chg="del">
          <ac:chgData name="Bentley, Alan R" userId="81edee5e-9386-4f84-baa7-de8c4392f101" providerId="ADAL" clId="{4B967C5A-FC45-4BE8-BD74-5F9BAB1CC188}" dt="2022-07-21T16:26:36.010" v="107" actId="478"/>
          <ac:spMkLst>
            <pc:docMk/>
            <pc:sldMk cId="2192128380" sldId="4780"/>
            <ac:spMk id="5" creationId="{15FAAC25-D1C1-4062-B2C9-54361E4E9176}"/>
          </ac:spMkLst>
        </pc:spChg>
      </pc:sldChg>
      <pc:sldChg chg="modSp add mod">
        <pc:chgData name="Bentley, Alan R" userId="81edee5e-9386-4f84-baa7-de8c4392f101" providerId="ADAL" clId="{4B967C5A-FC45-4BE8-BD74-5F9BAB1CC188}" dt="2022-07-21T16:17:01.772" v="9" actId="1076"/>
        <pc:sldMkLst>
          <pc:docMk/>
          <pc:sldMk cId="347569432" sldId="4781"/>
        </pc:sldMkLst>
        <pc:grpChg chg="mod">
          <ac:chgData name="Bentley, Alan R" userId="81edee5e-9386-4f84-baa7-de8c4392f101" providerId="ADAL" clId="{4B967C5A-FC45-4BE8-BD74-5F9BAB1CC188}" dt="2022-07-21T16:17:01.772" v="9" actId="1076"/>
          <ac:grpSpMkLst>
            <pc:docMk/>
            <pc:sldMk cId="347569432" sldId="4781"/>
            <ac:grpSpMk id="2" creationId="{202DEE32-29E5-4681-8354-5B7C02F04D8D}"/>
          </ac:grpSpMkLst>
        </pc:grpChg>
        <pc:graphicFrameChg chg="modGraphic">
          <ac:chgData name="Bentley, Alan R" userId="81edee5e-9386-4f84-baa7-de8c4392f101" providerId="ADAL" clId="{4B967C5A-FC45-4BE8-BD74-5F9BAB1CC188}" dt="2022-07-21T16:16:55.985" v="8" actId="404"/>
          <ac:graphicFrameMkLst>
            <pc:docMk/>
            <pc:sldMk cId="347569432" sldId="4781"/>
            <ac:graphicFrameMk id="69" creationId="{BBF33A54-DAA8-495A-8783-9D031981F2D8}"/>
          </ac:graphicFrameMkLst>
        </pc:graphicFrameChg>
      </pc:sldChg>
      <pc:sldChg chg="modSp add mod">
        <pc:chgData name="Bentley, Alan R" userId="81edee5e-9386-4f84-baa7-de8c4392f101" providerId="ADAL" clId="{4B967C5A-FC45-4BE8-BD74-5F9BAB1CC188}" dt="2022-07-21T16:18:16.026" v="16" actId="207"/>
        <pc:sldMkLst>
          <pc:docMk/>
          <pc:sldMk cId="3222149998" sldId="4782"/>
        </pc:sldMkLst>
        <pc:spChg chg="mod">
          <ac:chgData name="Bentley, Alan R" userId="81edee5e-9386-4f84-baa7-de8c4392f101" providerId="ADAL" clId="{4B967C5A-FC45-4BE8-BD74-5F9BAB1CC188}" dt="2022-07-21T16:17:23.404" v="10" actId="207"/>
          <ac:spMkLst>
            <pc:docMk/>
            <pc:sldMk cId="3222149998" sldId="4782"/>
            <ac:spMk id="8" creationId="{00000000-0000-0000-0000-000000000000}"/>
          </ac:spMkLst>
        </pc:spChg>
        <pc:spChg chg="mod">
          <ac:chgData name="Bentley, Alan R" userId="81edee5e-9386-4f84-baa7-de8c4392f101" providerId="ADAL" clId="{4B967C5A-FC45-4BE8-BD74-5F9BAB1CC188}" dt="2022-07-21T16:17:23.404" v="10" actId="207"/>
          <ac:spMkLst>
            <pc:docMk/>
            <pc:sldMk cId="3222149998" sldId="4782"/>
            <ac:spMk id="14" creationId="{00000000-0000-0000-0000-000000000000}"/>
          </ac:spMkLst>
        </pc:spChg>
        <pc:spChg chg="mod">
          <ac:chgData name="Bentley, Alan R" userId="81edee5e-9386-4f84-baa7-de8c4392f101" providerId="ADAL" clId="{4B967C5A-FC45-4BE8-BD74-5F9BAB1CC188}" dt="2022-07-21T16:17:26.864" v="11" actId="1037"/>
          <ac:spMkLst>
            <pc:docMk/>
            <pc:sldMk cId="3222149998" sldId="4782"/>
            <ac:spMk id="18" creationId="{00000000-0000-0000-0000-000000000000}"/>
          </ac:spMkLst>
        </pc:spChg>
        <pc:spChg chg="mod">
          <ac:chgData name="Bentley, Alan R" userId="81edee5e-9386-4f84-baa7-de8c4392f101" providerId="ADAL" clId="{4B967C5A-FC45-4BE8-BD74-5F9BAB1CC188}" dt="2022-07-21T16:17:23.404" v="10" actId="207"/>
          <ac:spMkLst>
            <pc:docMk/>
            <pc:sldMk cId="3222149998" sldId="4782"/>
            <ac:spMk id="22" creationId="{00000000-0000-0000-0000-000000000000}"/>
          </ac:spMkLst>
        </pc:spChg>
        <pc:spChg chg="mod">
          <ac:chgData name="Bentley, Alan R" userId="81edee5e-9386-4f84-baa7-de8c4392f101" providerId="ADAL" clId="{4B967C5A-FC45-4BE8-BD74-5F9BAB1CC188}" dt="2022-07-21T16:17:43.405" v="12" actId="207"/>
          <ac:spMkLst>
            <pc:docMk/>
            <pc:sldMk cId="3222149998" sldId="4782"/>
            <ac:spMk id="31" creationId="{00000000-0000-0000-0000-000000000000}"/>
          </ac:spMkLst>
        </pc:spChg>
        <pc:spChg chg="mod">
          <ac:chgData name="Bentley, Alan R" userId="81edee5e-9386-4f84-baa7-de8c4392f101" providerId="ADAL" clId="{4B967C5A-FC45-4BE8-BD74-5F9BAB1CC188}" dt="2022-07-21T16:18:12.186" v="15" actId="207"/>
          <ac:spMkLst>
            <pc:docMk/>
            <pc:sldMk cId="3222149998" sldId="4782"/>
            <ac:spMk id="66" creationId="{339D79DE-B6C3-45EA-8AD1-F80A85F1BD28}"/>
          </ac:spMkLst>
        </pc:spChg>
        <pc:spChg chg="mod">
          <ac:chgData name="Bentley, Alan R" userId="81edee5e-9386-4f84-baa7-de8c4392f101" providerId="ADAL" clId="{4B967C5A-FC45-4BE8-BD74-5F9BAB1CC188}" dt="2022-07-21T16:18:16.026" v="16" actId="207"/>
          <ac:spMkLst>
            <pc:docMk/>
            <pc:sldMk cId="3222149998" sldId="4782"/>
            <ac:spMk id="72" creationId="{2A9C0037-8313-4499-B314-49E99C37AB77}"/>
          </ac:spMkLst>
        </pc:spChg>
        <pc:spChg chg="mod">
          <ac:chgData name="Bentley, Alan R" userId="81edee5e-9386-4f84-baa7-de8c4392f101" providerId="ADAL" clId="{4B967C5A-FC45-4BE8-BD74-5F9BAB1CC188}" dt="2022-07-21T16:17:53.565" v="13" actId="207"/>
          <ac:spMkLst>
            <pc:docMk/>
            <pc:sldMk cId="3222149998" sldId="4782"/>
            <ac:spMk id="91" creationId="{00000000-0000-0000-0000-000000000000}"/>
          </ac:spMkLst>
        </pc:spChg>
        <pc:spChg chg="mod">
          <ac:chgData name="Bentley, Alan R" userId="81edee5e-9386-4f84-baa7-de8c4392f101" providerId="ADAL" clId="{4B967C5A-FC45-4BE8-BD74-5F9BAB1CC188}" dt="2022-07-21T16:18:07.743" v="14" actId="207"/>
          <ac:spMkLst>
            <pc:docMk/>
            <pc:sldMk cId="3222149998" sldId="4782"/>
            <ac:spMk id="100" creationId="{00000000-0000-0000-0000-000000000000}"/>
          </ac:spMkLst>
        </pc:spChg>
      </pc:sldChg>
      <pc:sldChg chg="modSp add mod">
        <pc:chgData name="Bentley, Alan R" userId="81edee5e-9386-4f84-baa7-de8c4392f101" providerId="ADAL" clId="{4B967C5A-FC45-4BE8-BD74-5F9BAB1CC188}" dt="2022-07-21T16:19:35.062" v="22" actId="207"/>
        <pc:sldMkLst>
          <pc:docMk/>
          <pc:sldMk cId="73802645" sldId="4783"/>
        </pc:sldMkLst>
        <pc:spChg chg="mod">
          <ac:chgData name="Bentley, Alan R" userId="81edee5e-9386-4f84-baa7-de8c4392f101" providerId="ADAL" clId="{4B967C5A-FC45-4BE8-BD74-5F9BAB1CC188}" dt="2022-07-21T16:19:35.062" v="22" actId="207"/>
          <ac:spMkLst>
            <pc:docMk/>
            <pc:sldMk cId="73802645" sldId="4783"/>
            <ac:spMk id="32" creationId="{CBDCC8DE-AA31-44CC-990E-EC45CAC8E3CE}"/>
          </ac:spMkLst>
        </pc:spChg>
        <pc:spChg chg="mod">
          <ac:chgData name="Bentley, Alan R" userId="81edee5e-9386-4f84-baa7-de8c4392f101" providerId="ADAL" clId="{4B967C5A-FC45-4BE8-BD74-5F9BAB1CC188}" dt="2022-07-21T16:19:35.062" v="22" actId="207"/>
          <ac:spMkLst>
            <pc:docMk/>
            <pc:sldMk cId="73802645" sldId="4783"/>
            <ac:spMk id="33" creationId="{2B836A5C-B7DF-4A40-9ECB-B3A7E84340B5}"/>
          </ac:spMkLst>
        </pc:spChg>
        <pc:spChg chg="mod">
          <ac:chgData name="Bentley, Alan R" userId="81edee5e-9386-4f84-baa7-de8c4392f101" providerId="ADAL" clId="{4B967C5A-FC45-4BE8-BD74-5F9BAB1CC188}" dt="2022-07-21T16:19:35.062" v="22" actId="207"/>
          <ac:spMkLst>
            <pc:docMk/>
            <pc:sldMk cId="73802645" sldId="4783"/>
            <ac:spMk id="34" creationId="{CB27EBF1-C60E-4409-8FA6-52A8F5667E76}"/>
          </ac:spMkLst>
        </pc:spChg>
        <pc:spChg chg="mod">
          <ac:chgData name="Bentley, Alan R" userId="81edee5e-9386-4f84-baa7-de8c4392f101" providerId="ADAL" clId="{4B967C5A-FC45-4BE8-BD74-5F9BAB1CC188}" dt="2022-07-21T16:19:10.280" v="19" actId="404"/>
          <ac:spMkLst>
            <pc:docMk/>
            <pc:sldMk cId="73802645" sldId="4783"/>
            <ac:spMk id="35" creationId="{089CD08E-BAD7-463A-908E-E2897509F40E}"/>
          </ac:spMkLst>
        </pc:spChg>
        <pc:spChg chg="mod">
          <ac:chgData name="Bentley, Alan R" userId="81edee5e-9386-4f84-baa7-de8c4392f101" providerId="ADAL" clId="{4B967C5A-FC45-4BE8-BD74-5F9BAB1CC188}" dt="2022-07-21T16:18:40.996" v="17" actId="207"/>
          <ac:spMkLst>
            <pc:docMk/>
            <pc:sldMk cId="73802645" sldId="4783"/>
            <ac:spMk id="57" creationId="{8A0CAFFF-1A4A-46C1-996B-0E69F9A78D16}"/>
          </ac:spMkLst>
        </pc:spChg>
        <pc:spChg chg="mod">
          <ac:chgData name="Bentley, Alan R" userId="81edee5e-9386-4f84-baa7-de8c4392f101" providerId="ADAL" clId="{4B967C5A-FC45-4BE8-BD74-5F9BAB1CC188}" dt="2022-07-21T16:18:47.419" v="18" actId="207"/>
          <ac:spMkLst>
            <pc:docMk/>
            <pc:sldMk cId="73802645" sldId="4783"/>
            <ac:spMk id="58" creationId="{3BAF796E-085F-430F-BF88-29A88B0F4EA0}"/>
          </ac:spMkLst>
        </pc:spChg>
        <pc:grpChg chg="mod">
          <ac:chgData name="Bentley, Alan R" userId="81edee5e-9386-4f84-baa7-de8c4392f101" providerId="ADAL" clId="{4B967C5A-FC45-4BE8-BD74-5F9BAB1CC188}" dt="2022-07-21T16:19:26.279" v="21" actId="1076"/>
          <ac:grpSpMkLst>
            <pc:docMk/>
            <pc:sldMk cId="73802645" sldId="4783"/>
            <ac:grpSpMk id="31" creationId="{15BD3717-2EEC-4852-8BDC-9FB3018E9629}"/>
          </ac:grpSpMkLst>
        </pc:grpChg>
      </pc:sldChg>
      <pc:sldChg chg="modSp add mod">
        <pc:chgData name="Bentley, Alan R" userId="81edee5e-9386-4f84-baa7-de8c4392f101" providerId="ADAL" clId="{4B967C5A-FC45-4BE8-BD74-5F9BAB1CC188}" dt="2022-07-21T16:20:20.782" v="23" actId="207"/>
        <pc:sldMkLst>
          <pc:docMk/>
          <pc:sldMk cId="3090705469" sldId="4784"/>
        </pc:sldMkLst>
        <pc:spChg chg="mod">
          <ac:chgData name="Bentley, Alan R" userId="81edee5e-9386-4f84-baa7-de8c4392f101" providerId="ADAL" clId="{4B967C5A-FC45-4BE8-BD74-5F9BAB1CC188}" dt="2022-07-21T16:20:20.782" v="23" actId="207"/>
          <ac:spMkLst>
            <pc:docMk/>
            <pc:sldMk cId="3090705469" sldId="4784"/>
            <ac:spMk id="9" creationId="{36EE2DBF-5CC8-4C6A-9B4A-90E66C4B6467}"/>
          </ac:spMkLst>
        </pc:spChg>
        <pc:spChg chg="mod">
          <ac:chgData name="Bentley, Alan R" userId="81edee5e-9386-4f84-baa7-de8c4392f101" providerId="ADAL" clId="{4B967C5A-FC45-4BE8-BD74-5F9BAB1CC188}" dt="2022-07-21T16:20:20.782" v="23" actId="207"/>
          <ac:spMkLst>
            <pc:docMk/>
            <pc:sldMk cId="3090705469" sldId="4784"/>
            <ac:spMk id="10" creationId="{CD43DFBA-300E-44F9-93A1-8B053FA2CC83}"/>
          </ac:spMkLst>
        </pc:spChg>
        <pc:spChg chg="mod">
          <ac:chgData name="Bentley, Alan R" userId="81edee5e-9386-4f84-baa7-de8c4392f101" providerId="ADAL" clId="{4B967C5A-FC45-4BE8-BD74-5F9BAB1CC188}" dt="2022-07-21T16:20:20.782" v="23" actId="207"/>
          <ac:spMkLst>
            <pc:docMk/>
            <pc:sldMk cId="3090705469" sldId="4784"/>
            <ac:spMk id="11" creationId="{056C4240-F495-4016-9F82-F9D2DA2DCB0A}"/>
          </ac:spMkLst>
        </pc:spChg>
      </pc:sldChg>
      <pc:sldChg chg="modSp add mod">
        <pc:chgData name="Bentley, Alan R" userId="81edee5e-9386-4f84-baa7-de8c4392f101" providerId="ADAL" clId="{4B967C5A-FC45-4BE8-BD74-5F9BAB1CC188}" dt="2022-07-21T16:23:32.809" v="72" actId="403"/>
        <pc:sldMkLst>
          <pc:docMk/>
          <pc:sldMk cId="1991705209" sldId="4785"/>
        </pc:sldMkLst>
        <pc:graphicFrameChg chg="mod">
          <ac:chgData name="Bentley, Alan R" userId="81edee5e-9386-4f84-baa7-de8c4392f101" providerId="ADAL" clId="{4B967C5A-FC45-4BE8-BD74-5F9BAB1CC188}" dt="2022-07-21T16:23:32.809" v="72" actId="403"/>
          <ac:graphicFrameMkLst>
            <pc:docMk/>
            <pc:sldMk cId="1991705209" sldId="4785"/>
            <ac:graphicFrameMk id="7" creationId="{D19351F1-2E60-4871-9AAF-49D9403FF30F}"/>
          </ac:graphicFrameMkLst>
        </pc:graphicFrameChg>
        <pc:graphicFrameChg chg="mod">
          <ac:chgData name="Bentley, Alan R" userId="81edee5e-9386-4f84-baa7-de8c4392f101" providerId="ADAL" clId="{4B967C5A-FC45-4BE8-BD74-5F9BAB1CC188}" dt="2022-07-21T16:23:08.717" v="60" actId="404"/>
          <ac:graphicFrameMkLst>
            <pc:docMk/>
            <pc:sldMk cId="1991705209" sldId="4785"/>
            <ac:graphicFrameMk id="9" creationId="{9BD3CC97-910F-4611-91FE-BCFE9E9F793C}"/>
          </ac:graphicFrameMkLst>
        </pc:graphicFrameChg>
      </pc:sldChg>
      <pc:sldChg chg="modSp add">
        <pc:chgData name="Bentley, Alan R" userId="81edee5e-9386-4f84-baa7-de8c4392f101" providerId="ADAL" clId="{4B967C5A-FC45-4BE8-BD74-5F9BAB1CC188}" dt="2022-09-19T18:34:09.888" v="121" actId="339"/>
        <pc:sldMkLst>
          <pc:docMk/>
          <pc:sldMk cId="4699135" sldId="4786"/>
        </pc:sldMkLst>
        <pc:graphicFrameChg chg="mod">
          <ac:chgData name="Bentley, Alan R" userId="81edee5e-9386-4f84-baa7-de8c4392f101" providerId="ADAL" clId="{4B967C5A-FC45-4BE8-BD74-5F9BAB1CC188}" dt="2022-09-19T18:34:09.888" v="121" actId="339"/>
          <ac:graphicFrameMkLst>
            <pc:docMk/>
            <pc:sldMk cId="4699135" sldId="4786"/>
            <ac:graphicFrameMk id="5" creationId="{5FF0C271-2085-460A-99C3-F723E28FAD18}"/>
          </ac:graphicFrameMkLst>
        </pc:graphicFrameChg>
      </pc:sldChg>
      <pc:sldChg chg="modSp add mod">
        <pc:chgData name="Bentley, Alan R" userId="81edee5e-9386-4f84-baa7-de8c4392f101" providerId="ADAL" clId="{4B967C5A-FC45-4BE8-BD74-5F9BAB1CC188}" dt="2022-07-21T16:16:18.669" v="3" actId="27636"/>
        <pc:sldMkLst>
          <pc:docMk/>
          <pc:sldMk cId="3839513672" sldId="4787"/>
        </pc:sldMkLst>
        <pc:spChg chg="mod">
          <ac:chgData name="Bentley, Alan R" userId="81edee5e-9386-4f84-baa7-de8c4392f101" providerId="ADAL" clId="{4B967C5A-FC45-4BE8-BD74-5F9BAB1CC188}" dt="2022-07-21T16:16:18.669" v="3" actId="27636"/>
          <ac:spMkLst>
            <pc:docMk/>
            <pc:sldMk cId="3839513672" sldId="4787"/>
            <ac:spMk id="2" creationId="{00000000-0000-0000-0000-000000000000}"/>
          </ac:spMkLst>
        </pc:spChg>
      </pc:sldChg>
      <pc:sldChg chg="modSp add mod">
        <pc:chgData name="Bentley, Alan R" userId="81edee5e-9386-4f84-baa7-de8c4392f101" providerId="ADAL" clId="{4B967C5A-FC45-4BE8-BD74-5F9BAB1CC188}" dt="2022-07-21T16:25:32.538" v="101" actId="404"/>
        <pc:sldMkLst>
          <pc:docMk/>
          <pc:sldMk cId="957418943" sldId="4788"/>
        </pc:sldMkLst>
        <pc:spChg chg="mod">
          <ac:chgData name="Bentley, Alan R" userId="81edee5e-9386-4f84-baa7-de8c4392f101" providerId="ADAL" clId="{4B967C5A-FC45-4BE8-BD74-5F9BAB1CC188}" dt="2022-07-21T16:16:18.674" v="4" actId="27636"/>
          <ac:spMkLst>
            <pc:docMk/>
            <pc:sldMk cId="957418943" sldId="4788"/>
            <ac:spMk id="6" creationId="{F83AFF03-D8DF-497B-A1BB-5C51BDC468D8}"/>
          </ac:spMkLst>
        </pc:spChg>
        <pc:spChg chg="mod">
          <ac:chgData name="Bentley, Alan R" userId="81edee5e-9386-4f84-baa7-de8c4392f101" providerId="ADAL" clId="{4B967C5A-FC45-4BE8-BD74-5F9BAB1CC188}" dt="2022-07-21T16:25:21.283" v="98" actId="207"/>
          <ac:spMkLst>
            <pc:docMk/>
            <pc:sldMk cId="957418943" sldId="4788"/>
            <ac:spMk id="9" creationId="{6412703D-F6C6-4DC9-92D0-CA2475823EF6}"/>
          </ac:spMkLst>
        </pc:spChg>
        <pc:spChg chg="mod">
          <ac:chgData name="Bentley, Alan R" userId="81edee5e-9386-4f84-baa7-de8c4392f101" providerId="ADAL" clId="{4B967C5A-FC45-4BE8-BD74-5F9BAB1CC188}" dt="2022-07-21T16:25:32.538" v="101" actId="404"/>
          <ac:spMkLst>
            <pc:docMk/>
            <pc:sldMk cId="957418943" sldId="4788"/>
            <ac:spMk id="40" creationId="{FEB028E4-4EC1-42B8-8FF8-5A3DD6075507}"/>
          </ac:spMkLst>
        </pc:spChg>
      </pc:sldChg>
      <pc:sldChg chg="modSp add mod">
        <pc:chgData name="Bentley, Alan R" userId="81edee5e-9386-4f84-baa7-de8c4392f101" providerId="ADAL" clId="{4B967C5A-FC45-4BE8-BD74-5F9BAB1CC188}" dt="2022-07-21T16:16:18.679" v="5" actId="27636"/>
        <pc:sldMkLst>
          <pc:docMk/>
          <pc:sldMk cId="2979157237" sldId="4789"/>
        </pc:sldMkLst>
        <pc:spChg chg="mod">
          <ac:chgData name="Bentley, Alan R" userId="81edee5e-9386-4f84-baa7-de8c4392f101" providerId="ADAL" clId="{4B967C5A-FC45-4BE8-BD74-5F9BAB1CC188}" dt="2022-07-21T16:16:18.679" v="5" actId="27636"/>
          <ac:spMkLst>
            <pc:docMk/>
            <pc:sldMk cId="2979157237" sldId="4789"/>
            <ac:spMk id="6" creationId="{E4ED9FB8-77A2-4B56-95BC-78FF6D6682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A0E4-4009-43E4-ACEC-DFAAEA9E021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B171-5912-4082-82C0-5F55FB8B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7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411F55-13C3-4619-90E1-6F167AB00CB7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BC49C3-3F0E-494C-8409-8C9EF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4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52A15-4824-477F-B69C-7D00BCB713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52A15-4824-477F-B69C-7D00BCB71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6927B-97D2-554B-A214-D73EE1A7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8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B103-884C-9054-00B2-E00A1D20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D5CF3-5B49-A7BA-E422-6559D2FC4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60E7-360E-60C4-B09B-1E879674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B750A-3256-9C09-6ACD-4CD48AB4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775C6-B070-F3F9-208E-0372B50B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46E1C-404D-79AE-7BE0-CE91F3A0E87A}"/>
              </a:ext>
            </a:extLst>
          </p:cNvPr>
          <p:cNvSpPr/>
          <p:nvPr userDrawn="1"/>
        </p:nvSpPr>
        <p:spPr>
          <a:xfrm>
            <a:off x="2807640" y="61992"/>
            <a:ext cx="6260160" cy="5019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3FAC0A-5172-FF19-DF52-215A2DD94942}"/>
              </a:ext>
            </a:extLst>
          </p:cNvPr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F8C3E8-907C-9042-8BF9-580A32F63A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D2389-8C82-0AAF-BCEE-F307E2A07701}"/>
              </a:ext>
            </a:extLst>
          </p:cNvPr>
          <p:cNvGrpSpPr/>
          <p:nvPr userDrawn="1"/>
        </p:nvGrpSpPr>
        <p:grpSpPr>
          <a:xfrm>
            <a:off x="60702" y="61992"/>
            <a:ext cx="2746938" cy="5019516"/>
            <a:chOff x="87824" y="94643"/>
            <a:chExt cx="2746938" cy="49464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4C0637-3A4F-18EB-7CBE-433E67185C62}"/>
                </a:ext>
              </a:extLst>
            </p:cNvPr>
            <p:cNvSpPr/>
            <p:nvPr userDrawn="1"/>
          </p:nvSpPr>
          <p:spPr>
            <a:xfrm>
              <a:off x="87824" y="94643"/>
              <a:ext cx="2746938" cy="49464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A9250BB-D46A-65E6-2D74-E8A0A9403396}"/>
                </a:ext>
              </a:extLst>
            </p:cNvPr>
            <p:cNvGrpSpPr/>
            <p:nvPr userDrawn="1"/>
          </p:nvGrpSpPr>
          <p:grpSpPr>
            <a:xfrm>
              <a:off x="254623" y="432195"/>
              <a:ext cx="2417694" cy="727654"/>
              <a:chOff x="356085" y="3934811"/>
              <a:chExt cx="2417694" cy="727654"/>
            </a:xfrm>
          </p:grpSpPr>
          <p:pic>
            <p:nvPicPr>
              <p:cNvPr id="12" name="Picture 11" descr="Text&#10;&#10;Description automatically generated">
                <a:extLst>
                  <a:ext uri="{FF2B5EF4-FFF2-40B4-BE49-F238E27FC236}">
                    <a16:creationId xmlns:a16="http://schemas.microsoft.com/office/drawing/2014/main" id="{1C175E39-0A6B-A567-EDF1-4C3F8131D6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85" y="3934811"/>
                <a:ext cx="2417694" cy="63371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B75300-9558-C314-BD79-4467E36268FB}"/>
                  </a:ext>
                </a:extLst>
              </p:cNvPr>
              <p:cNvSpPr txBox="1"/>
              <p:nvPr userDrawn="1"/>
            </p:nvSpPr>
            <p:spPr>
              <a:xfrm>
                <a:off x="1258487" y="4385466"/>
                <a:ext cx="1515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bg1"/>
                    </a:solidFill>
                  </a:rPr>
                  <a:t>Technology Transfer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720E35-AA47-5D0D-21A5-6A8AB55DCA80}"/>
              </a:ext>
            </a:extLst>
          </p:cNvPr>
          <p:cNvSpPr txBox="1"/>
          <p:nvPr userDrawn="1"/>
        </p:nvSpPr>
        <p:spPr>
          <a:xfrm>
            <a:off x="302795" y="4437027"/>
            <a:ext cx="226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Center for Technology Transfer and Commercialization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86959F-DD39-DDED-9467-135A9414C049}"/>
              </a:ext>
            </a:extLst>
          </p:cNvPr>
          <p:cNvSpPr txBox="1">
            <a:spLocks/>
          </p:cNvSpPr>
          <p:nvPr userDrawn="1"/>
        </p:nvSpPr>
        <p:spPr>
          <a:xfrm>
            <a:off x="3305907" y="1363757"/>
            <a:ext cx="5427785" cy="29751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3600" dirty="0"/>
          </a:p>
          <a:p>
            <a:pPr marL="0" indent="0" algn="ctr">
              <a:buFont typeface="Arial"/>
              <a:buNone/>
            </a:pPr>
            <a:endParaRPr lang="en-US" sz="3600" b="1" cap="small" dirty="0"/>
          </a:p>
        </p:txBody>
      </p:sp>
    </p:spTree>
    <p:extLst>
      <p:ext uri="{BB962C8B-B14F-4D97-AF65-F5344CB8AC3E}">
        <p14:creationId xmlns:p14="http://schemas.microsoft.com/office/powerpoint/2010/main" val="88171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3951-2E94-FBAC-AEA3-192E8A51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8E389-95EB-5D72-F8DD-FBF015D1E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CF79A-EA94-A5F7-194C-E0A870CF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26778-0CDB-4271-1BC2-BAE61B91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4A4B1-B7E6-F713-8A3E-CD858CB4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AB3F-C0D7-FCB7-77B5-5F6D8FC5F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C75EE-CE5A-013C-24E7-A5AEC5EF8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C965-EB88-78F4-D41B-0B1E81AA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3B9F-C491-232E-21CD-73D4722E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7D87-8398-A0F5-03B0-1C44DAD2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_Gallery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49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195" y="3170696"/>
            <a:ext cx="6303733" cy="979125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5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195" y="4324575"/>
            <a:ext cx="6303732" cy="442688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6E16576-7A47-6F43-BCCC-0201D2F03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195" y="485135"/>
            <a:ext cx="1808172" cy="392642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6FE41B-E7AE-FC43-A4A2-51F81452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9929" y="312862"/>
            <a:ext cx="1304399" cy="273844"/>
          </a:xfr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fld id="{6C33123A-F54F-2341-AC44-7F40417F38A2}" type="datetime4">
              <a:rPr lang="en-US" smtClean="0"/>
              <a:t>February 18,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E70A-A7B4-8F5C-7A47-A83DF160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922C-7690-F751-BAD3-8607C415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2BDD-17BC-B7A9-9498-6FB99289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4999-2C72-E298-844C-9C6EE278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F1CDA-4534-76E3-B25B-7CE1FB5E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6347-57D2-E6AE-20DA-87D00C55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09D88-7E63-EA2B-26EA-A6D2C0504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8D344-1F96-082D-F304-FCB3F99A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1B74-1434-3454-4EE3-19748229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65CC-24B0-8663-C515-C61E33F5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3540-6568-473B-3FC3-56ACDA67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D245-446B-CE4F-2A91-734C09DFC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0ECFF-ACDF-169B-B431-44D1680AC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7D2A3-3A5F-51CA-580A-2F37850B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68DCF-A768-3DF3-114D-8D4D13E1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EB118-FFEC-71AA-B6F0-821C928F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BC1B-8393-4864-7AF1-B68A04DA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3626-7C2F-CB05-03E3-6D6CA3575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17470-1882-C326-44DA-DD02E9194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CA0E0-8438-82F9-2976-7A0E4943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90184-71D9-73A5-4284-53AC38B07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51238-5553-F74C-B569-3E00D65A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4EE68-14C2-B334-9FB9-A05EDC0B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EA425-6CE1-51AF-226C-CE3AABF1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3AF-139E-D80C-DCC6-E645836D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CD1CC-4151-E92B-45EE-7B4D6AD2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4EF61-BC32-0A2E-4C61-7108DB53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0C6EA-AC23-3B7D-D961-B3CD9BDB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E98EF-BC3A-E81E-F06E-AFF1C93D002B}"/>
              </a:ext>
            </a:extLst>
          </p:cNvPr>
          <p:cNvSpPr txBox="1"/>
          <p:nvPr userDrawn="1"/>
        </p:nvSpPr>
        <p:spPr>
          <a:xfrm>
            <a:off x="670791" y="1321512"/>
            <a:ext cx="7602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aseline="0"/>
          </a:p>
          <a:p>
            <a:endParaRPr lang="en-US" sz="2400" baseline="0"/>
          </a:p>
          <a:p>
            <a:endParaRPr lang="en-US" sz="2400" baseline="0"/>
          </a:p>
          <a:p>
            <a:endParaRPr lang="en-US" sz="2400" baseline="0"/>
          </a:p>
          <a:p>
            <a:endParaRPr lang="en-US" sz="2400" baseline="0"/>
          </a:p>
          <a:p>
            <a:endParaRPr lang="en-US" sz="2400" baseline="0"/>
          </a:p>
          <a:p>
            <a:endParaRPr lang="en-US" sz="2400" baseline="0"/>
          </a:p>
          <a:p>
            <a:endParaRPr lang="en-US" sz="2400" baseline="0"/>
          </a:p>
          <a:p>
            <a:r>
              <a:rPr lang="en-US" sz="2400" baseline="0"/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09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22F14-CEA3-4FAA-8115-3D8D64CA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0FC23-D41E-8332-79F9-F805C0B2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E61D8-4751-A814-1A2A-60EC8F00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31F2-55D1-9019-F1DF-9E38C017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5A32-D7CC-02BD-A613-D33F893C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BD041-63DB-2A80-DC9B-CB87D97C5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06664-FF58-9933-F95A-E9EF468B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AFDC9-27D3-A003-BD71-8D6811C6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83E1-2B49-0BEB-2D53-804CBDD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7E55FD-F645-6704-3814-C38D36BCA4FB}"/>
              </a:ext>
            </a:extLst>
          </p:cNvPr>
          <p:cNvSpPr txBox="1">
            <a:spLocks/>
          </p:cNvSpPr>
          <p:nvPr userDrawn="1"/>
        </p:nvSpPr>
        <p:spPr>
          <a:xfrm>
            <a:off x="457208" y="958886"/>
            <a:ext cx="3008313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1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45F0-C458-E36A-762F-97F57C5A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6D0FF-D481-44CF-42D2-BBBC53E4E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E72A3-82F7-1BD1-A23E-766033DE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A1292-2C99-DFB6-75CD-662BB2BC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24F96-FA72-B1A7-3788-3A7F5E6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FEB62-D7E6-9E61-669C-0699DCB8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1A0D75-F805-1FD1-0CB2-ECC157F0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07D71-6448-6BDD-B2D3-727DDB6C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895CE-E318-5A7F-8DFE-71045E987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0014-CA94-8E4C-B768-BD429B402B26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1F1B9-77F4-368F-8109-AC41592B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5E3E-A3B2-4AFE-D270-1CCA91F6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C3E8-907C-9042-8BF9-580A32F63A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22574-944C-563D-56CC-96AE04E1785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E3DF8-E900-BA8B-BBB5-F5D45D3B5443}"/>
              </a:ext>
            </a:extLst>
          </p:cNvPr>
          <p:cNvSpPr/>
          <p:nvPr userDrawn="1"/>
        </p:nvSpPr>
        <p:spPr>
          <a:xfrm>
            <a:off x="80963" y="857251"/>
            <a:ext cx="8982075" cy="4212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BA22A3-FE3B-FE05-DFD2-C28746DC05E5}"/>
              </a:ext>
            </a:extLst>
          </p:cNvPr>
          <p:cNvGrpSpPr/>
          <p:nvPr userDrawn="1"/>
        </p:nvGrpSpPr>
        <p:grpSpPr>
          <a:xfrm>
            <a:off x="80963" y="47626"/>
            <a:ext cx="8982074" cy="778498"/>
            <a:chOff x="85725" y="65020"/>
            <a:chExt cx="8982074" cy="7505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7E7271-1354-A6C6-38F9-FF0F29E621B2}"/>
                </a:ext>
              </a:extLst>
            </p:cNvPr>
            <p:cNvSpPr/>
            <p:nvPr userDrawn="1"/>
          </p:nvSpPr>
          <p:spPr>
            <a:xfrm>
              <a:off x="85725" y="90397"/>
              <a:ext cx="8982074" cy="6635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960F6A9D-7461-963F-1D43-693BCEC9B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932" y="65020"/>
              <a:ext cx="2417694" cy="6337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85DE0-FF0A-D7E9-3655-880D9F6537B8}"/>
                </a:ext>
              </a:extLst>
            </p:cNvPr>
            <p:cNvSpPr txBox="1"/>
            <p:nvPr userDrawn="1"/>
          </p:nvSpPr>
          <p:spPr>
            <a:xfrm>
              <a:off x="7266688" y="538568"/>
              <a:ext cx="1515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</a:rPr>
                <a:t>Technology Transfer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30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14" r:id="rId12"/>
    <p:sldLayoutId id="214748372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0797" y="3629891"/>
            <a:ext cx="3720559" cy="472434"/>
          </a:xfrm>
        </p:spPr>
        <p:txBody>
          <a:bodyPr>
            <a:normAutofit/>
          </a:bodyPr>
          <a:lstStyle/>
          <a:p>
            <a:fld id="{3C0710BB-3BDA-4814-BEAA-82DDCA19A498}" type="datetime2">
              <a:rPr lang="en-US" sz="2000" smtClean="0">
                <a:solidFill>
                  <a:schemeClr val="tx1"/>
                </a:solidFill>
              </a:rPr>
              <a:t>Saturday, February 18, 2023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1893" y="1914525"/>
            <a:ext cx="5798368" cy="1314450"/>
          </a:xfrm>
        </p:spPr>
        <p:txBody>
          <a:bodyPr>
            <a:noAutofit/>
          </a:bodyPr>
          <a:lstStyle/>
          <a:p>
            <a:r>
              <a:rPr lang="en-US" sz="3800" b="1" dirty="0"/>
              <a:t>Innovation Ambassador Program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016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D7B7EFB-9E9D-4E16-A79D-0A71D13658CD}"/>
              </a:ext>
            </a:extLst>
          </p:cNvPr>
          <p:cNvSpPr txBox="1">
            <a:spLocks/>
          </p:cNvSpPr>
          <p:nvPr/>
        </p:nvSpPr>
        <p:spPr>
          <a:xfrm>
            <a:off x="71223" y="0"/>
            <a:ext cx="57723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Program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2E02-5678-F230-F21B-1A95622C3F87}"/>
              </a:ext>
            </a:extLst>
          </p:cNvPr>
          <p:cNvSpPr txBox="1"/>
          <p:nvPr/>
        </p:nvSpPr>
        <p:spPr>
          <a:xfrm>
            <a:off x="270965" y="1329843"/>
            <a:ext cx="595093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 a peer, department-level contact for Vanderbilt innovators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Deliver innovation-related news to the departments represented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 feedback to administrative units on opportunities for improvement in the innovation space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Engage with other Ambassadors &amp; VU/VUMC leadership on innovation efforts across campus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48A213BC-0F11-A849-5182-3979C5FB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895" y="1607375"/>
            <a:ext cx="3128714" cy="26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D7B7EFB-9E9D-4E16-A79D-0A71D13658CD}"/>
              </a:ext>
            </a:extLst>
          </p:cNvPr>
          <p:cNvSpPr txBox="1">
            <a:spLocks/>
          </p:cNvSpPr>
          <p:nvPr/>
        </p:nvSpPr>
        <p:spPr>
          <a:xfrm>
            <a:off x="71223" y="0"/>
            <a:ext cx="57723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Training Provided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65517-33AA-7AC9-8592-EBFB4FED15B1}"/>
              </a:ext>
            </a:extLst>
          </p:cNvPr>
          <p:cNvSpPr txBox="1"/>
          <p:nvPr/>
        </p:nvSpPr>
        <p:spPr>
          <a:xfrm>
            <a:off x="327639" y="1359214"/>
            <a:ext cx="6793597" cy="29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protection and commercialization 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Vanderbilt technology transfer &amp; IP policy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Entrepreneurship resources and Wond’ry tour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Startup support services and Launch incubator tour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Vanderbilt COI process </a:t>
            </a:r>
          </a:p>
          <a:p>
            <a:pPr marL="214313" indent="-2143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Special topics (e.g., AI commercialization, emerging trends in startup funding, </a:t>
            </a:r>
            <a:r>
              <a:rPr lang="en-US" sz="2200" dirty="0" err="1">
                <a:latin typeface="Calibri" panose="020F0502020204030204" pitchFamily="34" charset="0"/>
              </a:rPr>
              <a:t>etc</a:t>
            </a:r>
            <a:r>
              <a:rPr lang="en-US" sz="2200" dirty="0">
                <a:latin typeface="Calibri" panose="020F0502020204030204" pitchFamily="34" charset="0"/>
              </a:rPr>
              <a:t>…)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1B984DD-64BE-AEDE-0672-9B332385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08" y="1822626"/>
            <a:ext cx="1606641" cy="440045"/>
          </a:xfrm>
          <a:prstGeom prst="rect">
            <a:avLst/>
          </a:prstGeom>
        </p:spPr>
      </p:pic>
      <p:pic>
        <p:nvPicPr>
          <p:cNvPr id="4" name="Picture 6" descr="the Wond'ry">
            <a:extLst>
              <a:ext uri="{FF2B5EF4-FFF2-40B4-BE49-F238E27FC236}">
                <a16:creationId xmlns:a16="http://schemas.microsoft.com/office/drawing/2014/main" id="{7806377A-8A1F-E80F-727E-18DF414A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50" y="2672788"/>
            <a:ext cx="1539757" cy="6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linical Pharmacology | Department of Medicine">
            <a:extLst>
              <a:ext uri="{FF2B5EF4-FFF2-40B4-BE49-F238E27FC236}">
                <a16:creationId xmlns:a16="http://schemas.microsoft.com/office/drawing/2014/main" id="{4ED76EBE-14C9-E509-7467-27B35236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64" y="3379037"/>
            <a:ext cx="1464928" cy="2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USM Basic Sciences (@VUBasicSciences) / Twitter">
            <a:extLst>
              <a:ext uri="{FF2B5EF4-FFF2-40B4-BE49-F238E27FC236}">
                <a16:creationId xmlns:a16="http://schemas.microsoft.com/office/drawing/2014/main" id="{D16E7235-DB10-286F-956D-67EFA14EF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4" b="14740"/>
          <a:stretch/>
        </p:blipFill>
        <p:spPr bwMode="auto">
          <a:xfrm>
            <a:off x="7756336" y="3801347"/>
            <a:ext cx="934185" cy="5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2D2F05-1DA7-5548-6841-085B66449DEE}"/>
              </a:ext>
            </a:extLst>
          </p:cNvPr>
          <p:cNvSpPr txBox="1"/>
          <p:nvPr/>
        </p:nvSpPr>
        <p:spPr>
          <a:xfrm>
            <a:off x="7420108" y="2520502"/>
            <a:ext cx="1606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Supported by: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22205-15CE-58AD-6111-3E8F0DA47F0B}"/>
              </a:ext>
            </a:extLst>
          </p:cNvPr>
          <p:cNvSpPr txBox="1"/>
          <p:nvPr/>
        </p:nvSpPr>
        <p:spPr>
          <a:xfrm>
            <a:off x="7420108" y="1560847"/>
            <a:ext cx="1606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Led by:</a:t>
            </a:r>
          </a:p>
        </p:txBody>
      </p:sp>
    </p:spTree>
    <p:extLst>
      <p:ext uri="{BB962C8B-B14F-4D97-AF65-F5344CB8AC3E}">
        <p14:creationId xmlns:p14="http://schemas.microsoft.com/office/powerpoint/2010/main" val="40394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D38D3B-0F57-4405-AC3E-522E9A5FB40C}"/>
              </a:ext>
            </a:extLst>
          </p:cNvPr>
          <p:cNvSpPr/>
          <p:nvPr/>
        </p:nvSpPr>
        <p:spPr>
          <a:xfrm>
            <a:off x="1229356" y="1012873"/>
            <a:ext cx="2967975" cy="3502012"/>
          </a:xfrm>
          <a:prstGeom prst="roundRect">
            <a:avLst>
              <a:gd name="adj" fmla="val 72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1EDCFCB-2065-42ED-AC19-CED54AF4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43" y="4520858"/>
            <a:ext cx="1703293" cy="500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A466F-0EE7-42D9-84CE-0DDE836B31ED}"/>
              </a:ext>
            </a:extLst>
          </p:cNvPr>
          <p:cNvSpPr txBox="1"/>
          <p:nvPr/>
        </p:nvSpPr>
        <p:spPr>
          <a:xfrm>
            <a:off x="1293551" y="1632777"/>
            <a:ext cx="2849046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Startups w/ Vanderbilt IP and equity stake launched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licensing revenue 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industry funding for innovation research through CTTC-supported licenses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patents awarded 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invention disclosures 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Reuters Top 15 Most Innovative Universities in the U.S. 3 years running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Promising regional 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B3F74-EF17-4B6D-BB3A-1D80C38B9D75}"/>
              </a:ext>
            </a:extLst>
          </p:cNvPr>
          <p:cNvSpPr txBox="1"/>
          <p:nvPr/>
        </p:nvSpPr>
        <p:spPr>
          <a:xfrm>
            <a:off x="998954" y="813261"/>
            <a:ext cx="329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3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Innovation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174F9-FEE0-4517-9788-436C049AB573}"/>
              </a:ext>
            </a:extLst>
          </p:cNvPr>
          <p:cNvSpPr txBox="1"/>
          <p:nvPr/>
        </p:nvSpPr>
        <p:spPr>
          <a:xfrm>
            <a:off x="1481927" y="4597080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AFD90-B400-4016-B0A3-C5AD7D589AF2}"/>
              </a:ext>
            </a:extLst>
          </p:cNvPr>
          <p:cNvSpPr txBox="1"/>
          <p:nvPr/>
        </p:nvSpPr>
        <p:spPr>
          <a:xfrm>
            <a:off x="1278667" y="1378374"/>
            <a:ext cx="27342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Five-year summary ending in 2022: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A5380-5F1C-4A2A-9E21-B6135CCA40BC}"/>
              </a:ext>
            </a:extLst>
          </p:cNvPr>
          <p:cNvSpPr txBox="1"/>
          <p:nvPr/>
        </p:nvSpPr>
        <p:spPr>
          <a:xfrm>
            <a:off x="355207" y="1604904"/>
            <a:ext cx="8884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lang="en-US" sz="2500" b="1" spc="-30" dirty="0">
                <a:solidFill>
                  <a:srgbClr val="ED7D31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</a:t>
            </a: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57914B-11C0-4368-9108-4D1D403C3337}"/>
              </a:ext>
            </a:extLst>
          </p:cNvPr>
          <p:cNvSpPr txBox="1"/>
          <p:nvPr/>
        </p:nvSpPr>
        <p:spPr>
          <a:xfrm>
            <a:off x="-13314" y="2004998"/>
            <a:ext cx="12569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&gt;$150M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33441B-1617-4E5D-84A9-F06B6701D7C2}"/>
              </a:ext>
            </a:extLst>
          </p:cNvPr>
          <p:cNvSpPr txBox="1"/>
          <p:nvPr/>
        </p:nvSpPr>
        <p:spPr>
          <a:xfrm>
            <a:off x="-441152" y="2423063"/>
            <a:ext cx="168477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~$100M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3030D-AC7C-417D-9F9D-5A8F30336DD7}"/>
              </a:ext>
            </a:extLst>
          </p:cNvPr>
          <p:cNvSpPr txBox="1"/>
          <p:nvPr/>
        </p:nvSpPr>
        <p:spPr>
          <a:xfrm>
            <a:off x="-75526" y="2761004"/>
            <a:ext cx="13191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~350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2F7DD7-A064-4A0F-989E-09AA3445EC8F}"/>
              </a:ext>
            </a:extLst>
          </p:cNvPr>
          <p:cNvSpPr txBox="1"/>
          <p:nvPr/>
        </p:nvSpPr>
        <p:spPr>
          <a:xfrm>
            <a:off x="269554" y="3100251"/>
            <a:ext cx="9740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~900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6" name="Graphic 35" descr="Wreath with solid fill">
            <a:extLst>
              <a:ext uri="{FF2B5EF4-FFF2-40B4-BE49-F238E27FC236}">
                <a16:creationId xmlns:a16="http://schemas.microsoft.com/office/drawing/2014/main" id="{B6F5A079-4177-419E-960B-FE333AC66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393" y="3539822"/>
            <a:ext cx="448586" cy="448585"/>
          </a:xfrm>
          <a:prstGeom prst="rect">
            <a:avLst/>
          </a:prstGeom>
        </p:spPr>
      </p:pic>
      <p:pic>
        <p:nvPicPr>
          <p:cNvPr id="37" name="Graphic 36" descr="Map with pin with solid fill">
            <a:extLst>
              <a:ext uri="{FF2B5EF4-FFF2-40B4-BE49-F238E27FC236}">
                <a16:creationId xmlns:a16="http://schemas.microsoft.com/office/drawing/2014/main" id="{F767D7DB-2BA7-4CFA-B05C-D12A33BFA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854" y="3897622"/>
            <a:ext cx="480125" cy="4801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AD86F0-66CB-491B-82AE-5B4515B713BB}"/>
              </a:ext>
            </a:extLst>
          </p:cNvPr>
          <p:cNvSpPr/>
          <p:nvPr/>
        </p:nvSpPr>
        <p:spPr>
          <a:xfrm>
            <a:off x="5491009" y="1011486"/>
            <a:ext cx="3212548" cy="3502012"/>
          </a:xfrm>
          <a:prstGeom prst="roundRect">
            <a:avLst>
              <a:gd name="adj" fmla="val 80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28588" marR="0" lvl="0" indent="-128588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Wond'ry">
            <a:extLst>
              <a:ext uri="{FF2B5EF4-FFF2-40B4-BE49-F238E27FC236}">
                <a16:creationId xmlns:a16="http://schemas.microsoft.com/office/drawing/2014/main" id="{794EA3A3-F368-448E-9A6B-44B5F538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32" y="4412959"/>
            <a:ext cx="1621322" cy="6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A64B27-8157-45CD-9C80-7C0B353F05F8}"/>
              </a:ext>
            </a:extLst>
          </p:cNvPr>
          <p:cNvSpPr txBox="1"/>
          <p:nvPr/>
        </p:nvSpPr>
        <p:spPr>
          <a:xfrm>
            <a:off x="5537563" y="1356009"/>
            <a:ext cx="3409821" cy="2984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-38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sz="1125" b="0" i="1" u="none" strike="noStrike" kern="1200" cap="none" spc="-38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Outstanding Emerging Entrepreneurship Center of the Year” </a:t>
            </a:r>
            <a:r>
              <a:rPr kumimoji="0" lang="en-US" sz="1125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Consortium of Entrepreneurship Centers)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Wond’ry NSF I-Corps Site recognized leader amongst peers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 supported by the Wond’ry annually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microgrants awarded totaling &gt;$120,000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attendees at </a:t>
            </a:r>
            <a:r>
              <a:rPr kumimoji="0" lang="en-US" sz="1125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Makerfaire</a:t>
            </a:r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teams are led by women</a:t>
            </a:r>
          </a:p>
          <a:p>
            <a:pPr marL="0" marR="0" lvl="0" indent="-214313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external funding for Wond’ry-related startups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recently launched incubator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DD40D1-A098-4A5F-B487-508A9AF5BBF0}"/>
              </a:ext>
            </a:extLst>
          </p:cNvPr>
          <p:cNvSpPr txBox="1"/>
          <p:nvPr/>
        </p:nvSpPr>
        <p:spPr>
          <a:xfrm>
            <a:off x="5790695" y="4591224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Supported by:</a:t>
            </a:r>
          </a:p>
        </p:txBody>
      </p:sp>
      <p:pic>
        <p:nvPicPr>
          <p:cNvPr id="38" name="Graphic 37" descr="Aspiration with solid fill">
            <a:extLst>
              <a:ext uri="{FF2B5EF4-FFF2-40B4-BE49-F238E27FC236}">
                <a16:creationId xmlns:a16="http://schemas.microsoft.com/office/drawing/2014/main" id="{0B4907EF-6BA0-49F2-ABB3-3A3FDAA9EA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01133">
            <a:off x="5013340" y="1915905"/>
            <a:ext cx="538248" cy="5382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E33528-0155-40CA-8B62-F4E0DB92C570}"/>
              </a:ext>
            </a:extLst>
          </p:cNvPr>
          <p:cNvSpPr txBox="1"/>
          <p:nvPr/>
        </p:nvSpPr>
        <p:spPr>
          <a:xfrm>
            <a:off x="4682262" y="2377253"/>
            <a:ext cx="8565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&gt;300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96C45-8060-4D0E-A176-8A56B81468CB}"/>
              </a:ext>
            </a:extLst>
          </p:cNvPr>
          <p:cNvSpPr txBox="1"/>
          <p:nvPr/>
        </p:nvSpPr>
        <p:spPr>
          <a:xfrm>
            <a:off x="5374474" y="794505"/>
            <a:ext cx="329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3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Entrepreneurship Growth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54C7B-5C58-4901-AB4F-024DF3493745}"/>
              </a:ext>
            </a:extLst>
          </p:cNvPr>
          <p:cNvSpPr txBox="1"/>
          <p:nvPr/>
        </p:nvSpPr>
        <p:spPr>
          <a:xfrm>
            <a:off x="4968275" y="2671157"/>
            <a:ext cx="5705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61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D67B6-B89B-4AEE-8442-CA16F8B9EDD8}"/>
              </a:ext>
            </a:extLst>
          </p:cNvPr>
          <p:cNvSpPr txBox="1"/>
          <p:nvPr/>
        </p:nvSpPr>
        <p:spPr>
          <a:xfrm>
            <a:off x="4266935" y="3655696"/>
            <a:ext cx="12718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&gt;$35M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EAA2E0-68F0-4DEA-BC47-CD59135FC00F}"/>
              </a:ext>
            </a:extLst>
          </p:cNvPr>
          <p:cNvSpPr txBox="1"/>
          <p:nvPr/>
        </p:nvSpPr>
        <p:spPr>
          <a:xfrm>
            <a:off x="4531795" y="2975245"/>
            <a:ext cx="10070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&gt;4000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07FA3D-44C6-4130-B9A9-1D43F2515DFC}"/>
              </a:ext>
            </a:extLst>
          </p:cNvPr>
          <p:cNvSpPr txBox="1"/>
          <p:nvPr/>
        </p:nvSpPr>
        <p:spPr>
          <a:xfrm>
            <a:off x="4746048" y="3310078"/>
            <a:ext cx="792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3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46%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Graphic 2" descr="Trophy with solid fill">
            <a:extLst>
              <a:ext uri="{FF2B5EF4-FFF2-40B4-BE49-F238E27FC236}">
                <a16:creationId xmlns:a16="http://schemas.microsoft.com/office/drawing/2014/main" id="{7093CA98-EC8C-46DE-9304-0F48A33ED0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9737" y="1442876"/>
            <a:ext cx="445454" cy="445453"/>
          </a:xfrm>
          <a:prstGeom prst="rect">
            <a:avLst/>
          </a:prstGeom>
        </p:spPr>
      </p:pic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40819E44-2DC5-4591-9121-3761FBB5F1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23048" y="3984091"/>
            <a:ext cx="451775" cy="4517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3C6FD5E-88ED-F537-8507-CFCA3CF4CE9B}"/>
              </a:ext>
            </a:extLst>
          </p:cNvPr>
          <p:cNvSpPr txBox="1">
            <a:spLocks/>
          </p:cNvSpPr>
          <p:nvPr/>
        </p:nvSpPr>
        <p:spPr>
          <a:xfrm>
            <a:off x="71223" y="0"/>
            <a:ext cx="57723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Innovation at Vanderbilt</a:t>
            </a:r>
          </a:p>
        </p:txBody>
      </p:sp>
    </p:spTree>
    <p:extLst>
      <p:ext uri="{BB962C8B-B14F-4D97-AF65-F5344CB8AC3E}">
        <p14:creationId xmlns:p14="http://schemas.microsoft.com/office/powerpoint/2010/main" val="318465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6769FF-EF60-25A0-CCA5-99FE67FBD54A}"/>
              </a:ext>
            </a:extLst>
          </p:cNvPr>
          <p:cNvGrpSpPr/>
          <p:nvPr/>
        </p:nvGrpSpPr>
        <p:grpSpPr>
          <a:xfrm>
            <a:off x="1726926" y="2734414"/>
            <a:ext cx="1010797" cy="809533"/>
            <a:chOff x="4650806" y="2940439"/>
            <a:chExt cx="1010797" cy="809533"/>
          </a:xfrm>
        </p:grpSpPr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20C63BA3-A9F4-F5C9-E3BA-C4A6ABA25F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806" y="2940439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gradFill flip="none" rotWithShape="1">
              <a:gsLst>
                <a:gs pos="6000">
                  <a:srgbClr val="79A0A7"/>
                </a:gs>
                <a:gs pos="82000">
                  <a:srgbClr val="D0D1A5"/>
                </a:gs>
              </a:gsLst>
              <a:lin ang="19800000" scaled="0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532C44-0580-23BD-5FB2-D860907890BC}"/>
                </a:ext>
              </a:extLst>
            </p:cNvPr>
            <p:cNvSpPr txBox="1"/>
            <p:nvPr/>
          </p:nvSpPr>
          <p:spPr>
            <a:xfrm>
              <a:off x="4803724" y="3126745"/>
              <a:ext cx="7521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Mentor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Networks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3D022B1-FF8B-2A5A-1AE8-4BF63A49B30E}"/>
              </a:ext>
            </a:extLst>
          </p:cNvPr>
          <p:cNvGrpSpPr/>
          <p:nvPr/>
        </p:nvGrpSpPr>
        <p:grpSpPr>
          <a:xfrm>
            <a:off x="1721695" y="1484080"/>
            <a:ext cx="2595603" cy="2892473"/>
            <a:chOff x="4645575" y="1690105"/>
            <a:chExt cx="2595603" cy="2892473"/>
          </a:xfrm>
        </p:grpSpPr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9B2D3CF7-AF78-5C2D-1945-258DCD61E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5575" y="2101609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D0D1A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038D401-23F1-DC4F-21D6-57C2515A5AE2}"/>
                </a:ext>
              </a:extLst>
            </p:cNvPr>
            <p:cNvSpPr txBox="1"/>
            <p:nvPr/>
          </p:nvSpPr>
          <p:spPr>
            <a:xfrm>
              <a:off x="4679862" y="2224385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Business &amp; Financial Planning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CC5AFE4-13B2-78EB-6F13-360A61303739}"/>
                </a:ext>
              </a:extLst>
            </p:cNvPr>
            <p:cNvGrpSpPr/>
            <p:nvPr/>
          </p:nvGrpSpPr>
          <p:grpSpPr>
            <a:xfrm>
              <a:off x="5437666" y="1690105"/>
              <a:ext cx="1010797" cy="809533"/>
              <a:chOff x="5437666" y="1690105"/>
              <a:chExt cx="1010797" cy="809533"/>
            </a:xfrm>
          </p:grpSpPr>
          <p:sp>
            <p:nvSpPr>
              <p:cNvPr id="74" name="Hexagon 73">
                <a:extLst>
                  <a:ext uri="{FF2B5EF4-FFF2-40B4-BE49-F238E27FC236}">
                    <a16:creationId xmlns:a16="http://schemas.microsoft.com/office/drawing/2014/main" id="{14B438FA-6BC1-B21B-2AC8-175FFCFA6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37666" y="1690105"/>
                <a:ext cx="1010797" cy="809533"/>
              </a:xfrm>
              <a:prstGeom prst="hexagon">
                <a:avLst>
                  <a:gd name="adj" fmla="val 30457"/>
                  <a:gd name="vf" fmla="val 115470"/>
                </a:avLst>
              </a:prstGeom>
              <a:solidFill>
                <a:srgbClr val="D0D1A5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97285B1-FA27-F9D6-BCA8-AB5DDEA1B21A}"/>
                  </a:ext>
                </a:extLst>
              </p:cNvPr>
              <p:cNvSpPr txBox="1"/>
              <p:nvPr/>
            </p:nvSpPr>
            <p:spPr>
              <a:xfrm>
                <a:off x="5477164" y="1718000"/>
                <a:ext cx="9422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</a:rPr>
                  <a:t>“Start-up Friendly” License Terms</a:t>
                </a:r>
              </a:p>
            </p:txBody>
          </p:sp>
        </p:grp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77FCB62-06A4-C29E-D3D8-3CD5AF9E9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7666" y="3358940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D0D1A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188C1285-9059-3BB5-7887-B6D207697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0381" y="2094776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D0D1A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557EA63-D057-7A71-253A-9467873E406C}"/>
                </a:ext>
              </a:extLst>
            </p:cNvPr>
            <p:cNvSpPr txBox="1"/>
            <p:nvPr/>
          </p:nvSpPr>
          <p:spPr>
            <a:xfrm>
              <a:off x="5462234" y="3584780"/>
              <a:ext cx="10182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Incorporation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Assistance</a:t>
              </a: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82D47720-144F-EC1C-1C75-1286E0EB0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58" y="3773045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D0D1A5"/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93DA12-59BC-02B4-601C-445131047E87}"/>
                </a:ext>
              </a:extLst>
            </p:cNvPr>
            <p:cNvSpPr txBox="1"/>
            <p:nvPr/>
          </p:nvSpPr>
          <p:spPr>
            <a:xfrm>
              <a:off x="6391952" y="3917126"/>
              <a:ext cx="6864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EIR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Program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D756D9-1696-4FE6-A774-734D9A5B881C}"/>
                </a:ext>
              </a:extLst>
            </p:cNvPr>
            <p:cNvSpPr txBox="1"/>
            <p:nvPr/>
          </p:nvSpPr>
          <p:spPr>
            <a:xfrm>
              <a:off x="6343739" y="2282007"/>
              <a:ext cx="7521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Investor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Networks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64929FD-875F-6476-B79C-A69588ED1C69}"/>
              </a:ext>
            </a:extLst>
          </p:cNvPr>
          <p:cNvGrpSpPr/>
          <p:nvPr/>
        </p:nvGrpSpPr>
        <p:grpSpPr>
          <a:xfrm>
            <a:off x="143785" y="1898341"/>
            <a:ext cx="2588707" cy="2904186"/>
            <a:chOff x="3067665" y="2104366"/>
            <a:chExt cx="2588707" cy="2904186"/>
          </a:xfrm>
        </p:grpSpPr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256E5F3D-A0F9-420A-654C-ADE8E1778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7665" y="2104366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B3C9C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186CF588-27C2-6875-A64F-D0F2A8394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7665" y="2942685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B3C9C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F62DB6B9-1555-929B-8053-9494CD166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330" y="3182784"/>
              <a:ext cx="782726" cy="28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655C84C8-69F1-C096-5124-D64C17FFA1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011" y="2522179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B3C9C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" name="Picture 6">
              <a:extLst>
                <a:ext uri="{FF2B5EF4-FFF2-40B4-BE49-F238E27FC236}">
                  <a16:creationId xmlns:a16="http://schemas.microsoft.com/office/drawing/2014/main" id="{4CF36F48-BD8C-B7AD-8462-059AEF258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870" y="2379894"/>
              <a:ext cx="782101" cy="25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F16B7C81-9A82-3107-7A59-0D16D7C56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2072" y="3780815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B3C9C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82D33AC9-48CD-A09D-7DB8-F51415DB1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490" y="4076863"/>
              <a:ext cx="782101" cy="27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F617A051-AEB8-8B9A-1CA9-D08653D39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6011" y="4199019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B3C9C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Picture 8">
              <a:extLst>
                <a:ext uri="{FF2B5EF4-FFF2-40B4-BE49-F238E27FC236}">
                  <a16:creationId xmlns:a16="http://schemas.microsoft.com/office/drawing/2014/main" id="{CEB2FF6C-6B43-2E7D-BAAF-CA8A8EB544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91" r="29069"/>
            <a:stretch/>
          </p:blipFill>
          <p:spPr bwMode="auto">
            <a:xfrm>
              <a:off x="3973673" y="4498259"/>
              <a:ext cx="782101" cy="287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386EAA40-651B-0AF4-94B7-7AAC3AD5A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5575" y="3784001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B3C9C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CF7C7FA-9082-7DF6-5AF4-38546874DBB3}"/>
                </a:ext>
              </a:extLst>
            </p:cNvPr>
            <p:cNvSpPr txBox="1"/>
            <p:nvPr/>
          </p:nvSpPr>
          <p:spPr>
            <a:xfrm>
              <a:off x="4737579" y="3979244"/>
              <a:ext cx="8386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Microgrant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Funds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EB13D4B-C628-55BD-6C69-3F2F693C3A88}"/>
                </a:ext>
              </a:extLst>
            </p:cNvPr>
            <p:cNvSpPr txBox="1"/>
            <p:nvPr/>
          </p:nvSpPr>
          <p:spPr>
            <a:xfrm>
              <a:off x="3933326" y="2770568"/>
              <a:ext cx="8803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Prototyping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FF6575-BACB-9A25-60FF-488DDC130080}"/>
              </a:ext>
            </a:extLst>
          </p:cNvPr>
          <p:cNvGrpSpPr/>
          <p:nvPr/>
        </p:nvGrpSpPr>
        <p:grpSpPr>
          <a:xfrm>
            <a:off x="3220218" y="2728871"/>
            <a:ext cx="1155955" cy="809533"/>
            <a:chOff x="6144098" y="2934896"/>
            <a:chExt cx="1155955" cy="809533"/>
          </a:xfrm>
        </p:grpSpPr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537C2B2-860E-B35C-34CD-DDFB0E248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2430" y="2934896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gradFill>
              <a:gsLst>
                <a:gs pos="6000">
                  <a:srgbClr val="CDCEA2"/>
                </a:gs>
                <a:gs pos="82000">
                  <a:srgbClr val="ECB748"/>
                </a:gs>
              </a:gsLst>
              <a:lin ang="19800000" scaled="0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ED6034F-54F6-063F-79FE-11627D9DA846}"/>
                </a:ext>
              </a:extLst>
            </p:cNvPr>
            <p:cNvSpPr txBox="1"/>
            <p:nvPr/>
          </p:nvSpPr>
          <p:spPr>
            <a:xfrm>
              <a:off x="6144098" y="3128361"/>
              <a:ext cx="11559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School/ Dept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Programming</a:t>
              </a:r>
            </a:p>
          </p:txBody>
        </p:sp>
      </p:grpSp>
      <p:sp>
        <p:nvSpPr>
          <p:cNvPr id="99" name="Hexagon 98">
            <a:extLst>
              <a:ext uri="{FF2B5EF4-FFF2-40B4-BE49-F238E27FC236}">
                <a16:creationId xmlns:a16="http://schemas.microsoft.com/office/drawing/2014/main" id="{C6C1622E-F613-6C3F-2030-9FCAC7CDE859}"/>
              </a:ext>
            </a:extLst>
          </p:cNvPr>
          <p:cNvSpPr>
            <a:spLocks noChangeAspect="1"/>
          </p:cNvSpPr>
          <p:nvPr/>
        </p:nvSpPr>
        <p:spPr>
          <a:xfrm>
            <a:off x="904463" y="3115831"/>
            <a:ext cx="1062113" cy="894078"/>
          </a:xfrm>
          <a:prstGeom prst="hexagon">
            <a:avLst>
              <a:gd name="adj" fmla="val 30457"/>
              <a:gd name="vf" fmla="val 115470"/>
            </a:avLst>
          </a:prstGeom>
          <a:solidFill>
            <a:srgbClr val="79A0A7"/>
          </a:solidFill>
          <a:ln w="38100" cap="flat" cmpd="sng" algn="ctr">
            <a:solidFill>
              <a:srgbClr val="1C1C1C"/>
            </a:solidFill>
            <a:prstDash val="solid"/>
            <a:miter lim="800000"/>
          </a:ln>
          <a:effectLst>
            <a:outerShdw blurRad="101600" sx="111000" sy="11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>
              <a:ln>
                <a:noFill/>
              </a:ln>
              <a:solidFill>
                <a:srgbClr val="F5F3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A562780-37CB-EB1D-CAAC-A0F949DD2854}"/>
              </a:ext>
            </a:extLst>
          </p:cNvPr>
          <p:cNvSpPr txBox="1"/>
          <p:nvPr/>
        </p:nvSpPr>
        <p:spPr>
          <a:xfrm>
            <a:off x="960227" y="3287142"/>
            <a:ext cx="949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Wond’ry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Programs</a:t>
            </a:r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AB8BC03E-885F-B195-62BD-941A030AF4C9}"/>
              </a:ext>
            </a:extLst>
          </p:cNvPr>
          <p:cNvSpPr>
            <a:spLocks noChangeAspect="1"/>
          </p:cNvSpPr>
          <p:nvPr/>
        </p:nvSpPr>
        <p:spPr>
          <a:xfrm>
            <a:off x="2491138" y="2295059"/>
            <a:ext cx="1056094" cy="873378"/>
          </a:xfrm>
          <a:prstGeom prst="hexagon">
            <a:avLst>
              <a:gd name="adj" fmla="val 30457"/>
              <a:gd name="vf" fmla="val 115470"/>
            </a:avLst>
          </a:prstGeom>
          <a:solidFill>
            <a:srgbClr val="9D9F4F"/>
          </a:solidFill>
          <a:ln w="38100" cap="flat" cmpd="sng" algn="ctr">
            <a:solidFill>
              <a:srgbClr val="1C1C1C"/>
            </a:solidFill>
            <a:prstDash val="solid"/>
            <a:miter lim="800000"/>
          </a:ln>
          <a:effectLst>
            <a:outerShdw blurRad="114300" sx="114000" sy="114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5F3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A5E3FC-8106-0632-2CC4-6F2360567C56}"/>
              </a:ext>
            </a:extLst>
          </p:cNvPr>
          <p:cNvSpPr txBox="1"/>
          <p:nvPr/>
        </p:nvSpPr>
        <p:spPr>
          <a:xfrm>
            <a:off x="2596031" y="2439612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CTTC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Services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CBF29D-DBB2-94BE-F6B6-6F00E12179F5}"/>
              </a:ext>
            </a:extLst>
          </p:cNvPr>
          <p:cNvGrpSpPr/>
          <p:nvPr/>
        </p:nvGrpSpPr>
        <p:grpSpPr>
          <a:xfrm>
            <a:off x="4085415" y="1567555"/>
            <a:ext cx="1795371" cy="3213728"/>
            <a:chOff x="4085415" y="1567555"/>
            <a:chExt cx="1795371" cy="3213728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7070B1-C481-B8BA-EF1E-5D20F1362F25}"/>
                </a:ext>
              </a:extLst>
            </p:cNvPr>
            <p:cNvSpPr txBox="1"/>
            <p:nvPr/>
          </p:nvSpPr>
          <p:spPr>
            <a:xfrm>
              <a:off x="4085415" y="1567555"/>
              <a:ext cx="970149" cy="256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Coming Soon</a:t>
              </a: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6A4B1A3E-3E5B-25D4-93D3-FB3653A35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5298" y="2301238"/>
              <a:ext cx="99483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ECB74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E8BCE392-541C-DE6A-6FC1-88F560A96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172" y="1866454"/>
              <a:ext cx="99483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ECB748"/>
            </a:solidFill>
            <a:ln w="28575" cap="flat" cmpd="sng" algn="ctr">
              <a:solidFill>
                <a:srgbClr val="ECB748">
                  <a:lumMod val="75000"/>
                </a:srgbClr>
              </a:solidFill>
              <a:prstDash val="lgDashDotDot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23043"/>
                        <a:gd name="connsiteY0" fmla="*/ 461611 h 923221"/>
                        <a:gd name="connsiteX1" fmla="*/ 281185 w 1123043"/>
                        <a:gd name="connsiteY1" fmla="*/ 0 h 923221"/>
                        <a:gd name="connsiteX2" fmla="*/ 841858 w 1123043"/>
                        <a:gd name="connsiteY2" fmla="*/ 0 h 923221"/>
                        <a:gd name="connsiteX3" fmla="*/ 1123043 w 1123043"/>
                        <a:gd name="connsiteY3" fmla="*/ 461611 h 923221"/>
                        <a:gd name="connsiteX4" fmla="*/ 841858 w 1123043"/>
                        <a:gd name="connsiteY4" fmla="*/ 923221 h 923221"/>
                        <a:gd name="connsiteX5" fmla="*/ 281185 w 1123043"/>
                        <a:gd name="connsiteY5" fmla="*/ 923221 h 923221"/>
                        <a:gd name="connsiteX6" fmla="*/ 0 w 1123043"/>
                        <a:gd name="connsiteY6" fmla="*/ 461611 h 923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23043" h="923221" fill="none" extrusionOk="0">
                          <a:moveTo>
                            <a:pt x="0" y="461611"/>
                          </a:moveTo>
                          <a:cubicBezTo>
                            <a:pt x="105698" y="218841"/>
                            <a:pt x="165173" y="226470"/>
                            <a:pt x="281185" y="0"/>
                          </a:cubicBezTo>
                          <a:cubicBezTo>
                            <a:pt x="422810" y="-64534"/>
                            <a:pt x="622069" y="33423"/>
                            <a:pt x="841858" y="0"/>
                          </a:cubicBezTo>
                          <a:cubicBezTo>
                            <a:pt x="1011816" y="174453"/>
                            <a:pt x="1000849" y="324285"/>
                            <a:pt x="1123043" y="461611"/>
                          </a:cubicBezTo>
                          <a:cubicBezTo>
                            <a:pt x="1031980" y="626291"/>
                            <a:pt x="898732" y="812899"/>
                            <a:pt x="841858" y="923221"/>
                          </a:cubicBezTo>
                          <a:cubicBezTo>
                            <a:pt x="693681" y="939953"/>
                            <a:pt x="413071" y="885104"/>
                            <a:pt x="281185" y="923221"/>
                          </a:cubicBezTo>
                          <a:cubicBezTo>
                            <a:pt x="208497" y="822291"/>
                            <a:pt x="166069" y="655538"/>
                            <a:pt x="0" y="461611"/>
                          </a:cubicBezTo>
                          <a:close/>
                        </a:path>
                        <a:path w="1123043" h="923221" stroke="0" extrusionOk="0">
                          <a:moveTo>
                            <a:pt x="0" y="461611"/>
                          </a:moveTo>
                          <a:cubicBezTo>
                            <a:pt x="104750" y="236514"/>
                            <a:pt x="207798" y="209913"/>
                            <a:pt x="281185" y="0"/>
                          </a:cubicBezTo>
                          <a:cubicBezTo>
                            <a:pt x="523879" y="-60098"/>
                            <a:pt x="697180" y="10829"/>
                            <a:pt x="841858" y="0"/>
                          </a:cubicBezTo>
                          <a:cubicBezTo>
                            <a:pt x="914269" y="87413"/>
                            <a:pt x="1040726" y="370743"/>
                            <a:pt x="1123043" y="461611"/>
                          </a:cubicBezTo>
                          <a:cubicBezTo>
                            <a:pt x="1033047" y="702494"/>
                            <a:pt x="853916" y="795258"/>
                            <a:pt x="841858" y="923221"/>
                          </a:cubicBezTo>
                          <a:cubicBezTo>
                            <a:pt x="668362" y="924231"/>
                            <a:pt x="549969" y="884229"/>
                            <a:pt x="281185" y="923221"/>
                          </a:cubicBezTo>
                          <a:cubicBezTo>
                            <a:pt x="158021" y="776922"/>
                            <a:pt x="118560" y="629090"/>
                            <a:pt x="0" y="46161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528297E-E944-BF51-F279-088BA8250A60}"/>
                </a:ext>
              </a:extLst>
            </p:cNvPr>
            <p:cNvSpPr txBox="1"/>
            <p:nvPr/>
          </p:nvSpPr>
          <p:spPr>
            <a:xfrm>
              <a:off x="4937626" y="2055997"/>
              <a:ext cx="8579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Accelerator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Services</a:t>
              </a:r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FE4EE3FC-C3FD-7364-57EA-D69876D10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330" y="3557681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ECB74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9D2CE09-F744-7ACD-9602-C839C40C7498}"/>
                </a:ext>
              </a:extLst>
            </p:cNvPr>
            <p:cNvSpPr txBox="1"/>
            <p:nvPr/>
          </p:nvSpPr>
          <p:spPr>
            <a:xfrm>
              <a:off x="4122066" y="2480098"/>
              <a:ext cx="942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Seed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Funding</a:t>
              </a:r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E3322140-0450-B632-27C5-93E6B1200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9147" y="2717093"/>
              <a:ext cx="99483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ECB748"/>
            </a:solidFill>
            <a:ln w="28575" cap="flat" cmpd="sng" algn="ctr">
              <a:solidFill>
                <a:srgbClr val="ECB748">
                  <a:lumMod val="75000"/>
                </a:srgbClr>
              </a:solidFill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>
                <a:ln w="31750">
                  <a:solidFill>
                    <a:srgbClr val="393939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4E2B23C-D84B-788F-F77C-4B2A464D87FF}"/>
                </a:ext>
              </a:extLst>
            </p:cNvPr>
            <p:cNvSpPr txBox="1"/>
            <p:nvPr/>
          </p:nvSpPr>
          <p:spPr>
            <a:xfrm>
              <a:off x="4869990" y="2812097"/>
              <a:ext cx="10107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Shared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Wetlab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Space</a:t>
              </a:r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C23E2841-99BB-99A2-F42F-D0B0C50E9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5415" y="3971750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ECB74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2D84195-7A6F-E946-AD9D-968FF83C5E33}"/>
                </a:ext>
              </a:extLst>
            </p:cNvPr>
            <p:cNvSpPr txBox="1"/>
            <p:nvPr/>
          </p:nvSpPr>
          <p:spPr>
            <a:xfrm>
              <a:off x="4138434" y="4143903"/>
              <a:ext cx="9422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Alumni Engagement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721EA9-3395-FC5C-7788-47EB40358934}"/>
                </a:ext>
              </a:extLst>
            </p:cNvPr>
            <p:cNvSpPr txBox="1"/>
            <p:nvPr/>
          </p:nvSpPr>
          <p:spPr>
            <a:xfrm>
              <a:off x="4869990" y="3674334"/>
              <a:ext cx="10107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Pre-Seed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Development 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Funds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3F1B498-1A74-ACCB-D072-DFB7B213FEC1}"/>
                </a:ext>
              </a:extLst>
            </p:cNvPr>
            <p:cNvCxnSpPr>
              <a:cxnSpLocks/>
            </p:cNvCxnSpPr>
            <p:nvPr/>
          </p:nvCxnSpPr>
          <p:spPr>
            <a:xfrm>
              <a:off x="4562849" y="1873109"/>
              <a:ext cx="623142" cy="157371"/>
            </a:xfrm>
            <a:prstGeom prst="line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42B3FBC-65A4-A4AA-6CEF-12B3DFD8A32D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07" y="1857853"/>
              <a:ext cx="619084" cy="983689"/>
            </a:xfrm>
            <a:prstGeom prst="line">
              <a:avLst/>
            </a:prstGeom>
            <a:noFill/>
            <a:ln w="28575" cap="flat" cmpd="sng" algn="ctr">
              <a:solidFill>
                <a:srgbClr val="FFFFFF">
                  <a:lumMod val="50000"/>
                </a:srgbClr>
              </a:solidFill>
              <a:prstDash val="sysDash"/>
              <a:miter lim="800000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938C9-92D4-1B1C-137C-A7929FD09515}"/>
              </a:ext>
            </a:extLst>
          </p:cNvPr>
          <p:cNvGrpSpPr/>
          <p:nvPr/>
        </p:nvGrpSpPr>
        <p:grpSpPr>
          <a:xfrm>
            <a:off x="5634797" y="1858895"/>
            <a:ext cx="3376035" cy="2493435"/>
            <a:chOff x="5618895" y="1858895"/>
            <a:chExt cx="3376035" cy="2493435"/>
          </a:xfrm>
        </p:grpSpPr>
        <p:sp>
          <p:nvSpPr>
            <p:cNvPr id="123" name="Hexagon 122">
              <a:extLst>
                <a:ext uri="{FF2B5EF4-FFF2-40B4-BE49-F238E27FC236}">
                  <a16:creationId xmlns:a16="http://schemas.microsoft.com/office/drawing/2014/main" id="{BA600197-62D9-F42C-693F-3552EB95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2453" y="2267875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E6006B-CAE5-A137-4616-B2511E094F09}"/>
                </a:ext>
              </a:extLst>
            </p:cNvPr>
            <p:cNvSpPr txBox="1"/>
            <p:nvPr/>
          </p:nvSpPr>
          <p:spPr>
            <a:xfrm>
              <a:off x="7220413" y="2447406"/>
              <a:ext cx="9765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Workforce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1C1C1C"/>
                  </a:solidFill>
                </a:rPr>
                <a:t>Development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81F37CE3-DBD5-B7E9-8121-C329C4A18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91281" y="3106821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Hexagon 126">
              <a:extLst>
                <a:ext uri="{FF2B5EF4-FFF2-40B4-BE49-F238E27FC236}">
                  <a16:creationId xmlns:a16="http://schemas.microsoft.com/office/drawing/2014/main" id="{BA1F168B-42C1-084D-74A6-851BBC9D4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6730" y="1858895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Hexagon 109">
              <a:extLst>
                <a:ext uri="{FF2B5EF4-FFF2-40B4-BE49-F238E27FC236}">
                  <a16:creationId xmlns:a16="http://schemas.microsoft.com/office/drawing/2014/main" id="{4951BDB6-D5A2-5805-0211-55F4E08F27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438" y="3121860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4CB78CF0-CAED-F567-46F8-68CAEC626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8895" y="2281416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Hexagon 119">
              <a:extLst>
                <a:ext uri="{FF2B5EF4-FFF2-40B4-BE49-F238E27FC236}">
                  <a16:creationId xmlns:a16="http://schemas.microsoft.com/office/drawing/2014/main" id="{30F3C2B5-178A-6F5D-34E3-7E3885F3A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3454" y="3542797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CBD9E84-FB4A-01E4-42DF-B53B2B6910AA}"/>
                </a:ext>
              </a:extLst>
            </p:cNvPr>
            <p:cNvSpPr txBox="1"/>
            <p:nvPr/>
          </p:nvSpPr>
          <p:spPr>
            <a:xfrm>
              <a:off x="5648967" y="2353642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Regional Biotech Accelerator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391B6ED-A801-2912-9485-ACBDBD6433B1}"/>
                </a:ext>
              </a:extLst>
            </p:cNvPr>
            <p:cNvSpPr txBox="1"/>
            <p:nvPr/>
          </p:nvSpPr>
          <p:spPr>
            <a:xfrm>
              <a:off x="5661392" y="3216322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Wetlab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/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1C1C1C"/>
                  </a:solidFill>
                </a:rPr>
                <a:t>Graduation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Space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3B9462-4508-C9CD-79E9-40E745EF5F28}"/>
                </a:ext>
              </a:extLst>
            </p:cNvPr>
            <p:cNvSpPr txBox="1"/>
            <p:nvPr/>
          </p:nvSpPr>
          <p:spPr>
            <a:xfrm>
              <a:off x="6441016" y="1986093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Specialized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1C1C1C"/>
                  </a:solidFill>
                </a:rPr>
                <a:t>Mentor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Networks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90B6F19-5C93-829B-0ECD-8BACF792DC27}"/>
                </a:ext>
              </a:extLst>
            </p:cNvPr>
            <p:cNvSpPr txBox="1"/>
            <p:nvPr/>
          </p:nvSpPr>
          <p:spPr>
            <a:xfrm>
              <a:off x="7238383" y="3202744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SBIR Matching Funds</a:t>
              </a:r>
              <a:endParaRPr lang="en-US" sz="1100" b="1" kern="0" dirty="0">
                <a:solidFill>
                  <a:srgbClr val="1C1C1C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0097458-F1FB-48E0-BBD8-ED20B8250237}"/>
                </a:ext>
              </a:extLst>
            </p:cNvPr>
            <p:cNvSpPr txBox="1"/>
            <p:nvPr/>
          </p:nvSpPr>
          <p:spPr>
            <a:xfrm>
              <a:off x="6442183" y="3647481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Capital Investment Funds</a:t>
              </a: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3C60B111-1C3E-407F-BBA5-EEC15E55E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4133" y="2696042"/>
              <a:ext cx="1010797" cy="809533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noFill/>
              <a:prstDash val="lgDashDot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E932C78-9D8C-4913-A416-F93F13F156FF}"/>
                </a:ext>
              </a:extLst>
            </p:cNvPr>
            <p:cNvSpPr txBox="1"/>
            <p:nvPr/>
          </p:nvSpPr>
          <p:spPr>
            <a:xfrm>
              <a:off x="8005605" y="2789129"/>
              <a:ext cx="9422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SBIR Drafting Assistance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5A37886-C02C-707D-793D-2CAE41E956A0}"/>
              </a:ext>
            </a:extLst>
          </p:cNvPr>
          <p:cNvGrpSpPr/>
          <p:nvPr/>
        </p:nvGrpSpPr>
        <p:grpSpPr>
          <a:xfrm>
            <a:off x="6405395" y="2659078"/>
            <a:ext cx="1056094" cy="873378"/>
            <a:chOff x="5163845" y="2659207"/>
            <a:chExt cx="2003255" cy="1579966"/>
          </a:xfrm>
        </p:grpSpPr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7BD95D85-BF61-7C10-11C2-62EB7C912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3845" y="2659207"/>
              <a:ext cx="2003255" cy="1579966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rgbClr val="1C1C1C"/>
              </a:solidFill>
              <a:prstDash val="solid"/>
              <a:miter lim="800000"/>
            </a:ln>
            <a:effectLst>
              <a:outerShdw blurRad="114300" sx="114000" sy="114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5F3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F949187-C642-26BB-87C6-0DCCF8058777}"/>
                </a:ext>
              </a:extLst>
            </p:cNvPr>
            <p:cNvSpPr txBox="1"/>
            <p:nvPr/>
          </p:nvSpPr>
          <p:spPr>
            <a:xfrm>
              <a:off x="5282235" y="2920707"/>
              <a:ext cx="1745949" cy="1002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rPr>
                <a:t>Regional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Programs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3782A2D-1DD7-AB60-5888-420556CC8A99}"/>
              </a:ext>
            </a:extLst>
          </p:cNvPr>
          <p:cNvGrpSpPr/>
          <p:nvPr/>
        </p:nvGrpSpPr>
        <p:grpSpPr>
          <a:xfrm>
            <a:off x="4057185" y="3115954"/>
            <a:ext cx="1034257" cy="855711"/>
            <a:chOff x="6097308" y="2194386"/>
            <a:chExt cx="2024486" cy="1670092"/>
          </a:xfrm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1D86B402-85D4-8077-DE5B-C1D44A043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9643" y="2194386"/>
              <a:ext cx="2003250" cy="1670092"/>
            </a:xfrm>
            <a:prstGeom prst="hexagon">
              <a:avLst>
                <a:gd name="adj" fmla="val 30457"/>
                <a:gd name="vf" fmla="val 115470"/>
              </a:avLst>
            </a:prstGeom>
            <a:solidFill>
              <a:srgbClr val="ECB748">
                <a:lumMod val="75000"/>
              </a:srgbClr>
            </a:solidFill>
            <a:ln w="38100" cap="flat" cmpd="sng" algn="ctr">
              <a:solidFill>
                <a:srgbClr val="1C1C1C"/>
              </a:solidFill>
              <a:prstDash val="solid"/>
              <a:miter lim="800000"/>
            </a:ln>
            <a:effectLst>
              <a:outerShdw blurRad="101600" sx="109000" sy="109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5F3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531CC47-6729-D28C-620C-444E4D3D84DC}"/>
                </a:ext>
              </a:extLst>
            </p:cNvPr>
            <p:cNvSpPr txBox="1"/>
            <p:nvPr/>
          </p:nvSpPr>
          <p:spPr>
            <a:xfrm>
              <a:off x="6097308" y="2330244"/>
              <a:ext cx="2024486" cy="135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VU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Institutional</a:t>
              </a:r>
            </a:p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Support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283F086B-367C-9435-A6CF-A09F1057512C}"/>
              </a:ext>
            </a:extLst>
          </p:cNvPr>
          <p:cNvSpPr txBox="1">
            <a:spLocks/>
          </p:cNvSpPr>
          <p:nvPr/>
        </p:nvSpPr>
        <p:spPr>
          <a:xfrm>
            <a:off x="71223" y="0"/>
            <a:ext cx="662514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/>
              <a:t>Vanderbilt New Venture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1363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99" grpId="2" animBg="1"/>
      <p:bldP spid="100" grpId="0"/>
      <p:bldP spid="100" grpId="1"/>
      <p:bldP spid="100" grpId="2"/>
      <p:bldP spid="97" grpId="0" animBg="1"/>
      <p:bldP spid="97" grpId="1" animBg="1"/>
      <p:bldP spid="97" grpId="2" animBg="1"/>
      <p:bldP spid="98" grpId="0"/>
      <p:bldP spid="98" grpId="1"/>
      <p:bldP spid="98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E698B54D354C944D047BC34DCE2F" ma:contentTypeVersion="21" ma:contentTypeDescription="Create a new document." ma:contentTypeScope="" ma:versionID="8776316407d5595c707930f29fdc4834">
  <xsd:schema xmlns:xsd="http://www.w3.org/2001/XMLSchema" xmlns:xs="http://www.w3.org/2001/XMLSchema" xmlns:p="http://schemas.microsoft.com/office/2006/metadata/properties" xmlns:ns2="a17e4dac-d8c2-4f3d-b464-71f54cb58e90" xmlns:ns3="43c1cf19-9c9c-439c-8907-7295bf5ec1b9" targetNamespace="http://schemas.microsoft.com/office/2006/metadata/properties" ma:root="true" ma:fieldsID="587f2f9a88abac22b271e0623649074e" ns2:_="" ns3:_="">
    <xsd:import namespace="a17e4dac-d8c2-4f3d-b464-71f54cb58e90"/>
    <xsd:import namespace="43c1cf19-9c9c-439c-8907-7295bf5ec1b9"/>
    <xsd:element name="properties">
      <xsd:complexType>
        <xsd:sequence>
          <xsd:element name="documentManagement">
            <xsd:complexType>
              <xsd:all>
                <xsd:element ref="ns2:Agreements" minOccurs="0"/>
                <xsd:element ref="ns2:VHRPPreview" minOccurs="0"/>
                <xsd:element ref="ns2:Review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e4dac-d8c2-4f3d-b464-71f54cb58e90" elementFormDefault="qualified">
    <xsd:import namespace="http://schemas.microsoft.com/office/2006/documentManagement/types"/>
    <xsd:import namespace="http://schemas.microsoft.com/office/infopath/2007/PartnerControls"/>
    <xsd:element name="Agreements" ma:index="1" nillable="true" ma:displayName="Agreements" ma:default="0" ma:description="Contains resources relevant to licensing agreements (e.g. templates)" ma:internalName="Agreements" ma:readOnly="false">
      <xsd:simpleType>
        <xsd:restriction base="dms:Boolean"/>
      </xsd:simpleType>
    </xsd:element>
    <xsd:element name="VHRPPreview" ma:index="2" nillable="true" ma:displayName="VHRPP review" ma:default="0" ma:description="Has document been reviewed by VHRPP for clearance to share samples under MTA?" ma:format="Dropdown" ma:internalName="VHRPPreview">
      <xsd:simpleType>
        <xsd:restriction base="dms:Boolean"/>
      </xsd:simpleType>
    </xsd:element>
    <xsd:element name="Reviewdate" ma:index="3" nillable="true" ma:displayName="Review date" ma:description="Date of VHRPP or legal review for clearance to share samples under MTA" ma:format="DateOnly" ma:internalName="Reviewdate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c383c50-2e5a-4ee2-a287-62075b1c8a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1cf19-9c9c-439c-8907-7295bf5ec1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4e06a727-1b52-4ff5-b461-a1d5d016bb4d}" ma:internalName="TaxCatchAll" ma:showField="CatchAllData" ma:web="43c1cf19-9c9c-439c-8907-7295bf5ec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reements xmlns="a17e4dac-d8c2-4f3d-b464-71f54cb58e90">false</Agreements>
    <VHRPPreview xmlns="a17e4dac-d8c2-4f3d-b464-71f54cb58e90">false</VHRPPreview>
    <Reviewdate xmlns="a17e4dac-d8c2-4f3d-b464-71f54cb58e90" xsi:nil="true"/>
    <lcf76f155ced4ddcb4097134ff3c332f xmlns="a17e4dac-d8c2-4f3d-b464-71f54cb58e90">
      <Terms xmlns="http://schemas.microsoft.com/office/infopath/2007/PartnerControls"/>
    </lcf76f155ced4ddcb4097134ff3c332f>
    <TaxCatchAll xmlns="43c1cf19-9c9c-439c-8907-7295bf5ec1b9" xsi:nil="true"/>
  </documentManagement>
</p:properties>
</file>

<file path=customXml/itemProps1.xml><?xml version="1.0" encoding="utf-8"?>
<ds:datastoreItem xmlns:ds="http://schemas.openxmlformats.org/officeDocument/2006/customXml" ds:itemID="{8D2CEACA-BC03-4867-8A97-DFEC45745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e4dac-d8c2-4f3d-b464-71f54cb58e90"/>
    <ds:schemaRef ds:uri="43c1cf19-9c9c-439c-8907-7295bf5ec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61EC0-D218-4FB0-B8E9-5B5FD1DE7C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1FD9A3-A2DD-40CF-9ADD-C72B54C60DCB}">
  <ds:schemaRefs>
    <ds:schemaRef ds:uri="http://schemas.microsoft.com/office/2006/metadata/properties"/>
    <ds:schemaRef ds:uri="http://schemas.microsoft.com/office/infopath/2007/PartnerControls"/>
    <ds:schemaRef ds:uri="a17e4dac-d8c2-4f3d-b464-71f54cb58e90"/>
    <ds:schemaRef ds:uri="43c1cf19-9c9c-439c-8907-7295bf5ec1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11862</TotalTime>
  <Words>316</Words>
  <Application>Microsoft Office PowerPoint</Application>
  <PresentationFormat>On-screen Show (16:9)</PresentationFormat>
  <Paragraphs>100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Symbol</vt:lpstr>
      <vt:lpstr>Office Theme</vt:lpstr>
      <vt:lpstr>Saturday, February 18, 2023</vt:lpstr>
      <vt:lpstr>PowerPoint Presentation</vt:lpstr>
      <vt:lpstr>PowerPoint Presentation</vt:lpstr>
      <vt:lpstr>PowerPoint Presentation</vt:lpstr>
      <vt:lpstr>PowerPoint Presentation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 Bentley</dc:title>
  <dc:creator>Bentley, Alan R</dc:creator>
  <cp:lastModifiedBy>Swaney, Philip J</cp:lastModifiedBy>
  <cp:revision>13</cp:revision>
  <cp:lastPrinted>2016-10-26T17:45:21Z</cp:lastPrinted>
  <dcterms:created xsi:type="dcterms:W3CDTF">2016-10-25T14:28:58Z</dcterms:created>
  <dcterms:modified xsi:type="dcterms:W3CDTF">2023-02-23T17:33:05Z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0x0101002D65E698B54D354C944D047BC34DCE2F</vt:lpwstr>
  </property>
  <property fmtid="{D5CDD505-2E9C-101B-9397-08002B2CF9AE}" pid="3" name="MediaServiceImageTags">
    <vt:lpwstr/>
  </property>
</Properties>
</file>